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4"/>
  </p:notesMasterIdLst>
  <p:sldIdLst>
    <p:sldId id="345" r:id="rId2"/>
    <p:sldId id="388" r:id="rId3"/>
    <p:sldId id="376" r:id="rId4"/>
    <p:sldId id="383" r:id="rId5"/>
    <p:sldId id="384" r:id="rId6"/>
    <p:sldId id="349" r:id="rId7"/>
    <p:sldId id="350" r:id="rId8"/>
    <p:sldId id="351" r:id="rId9"/>
    <p:sldId id="356" r:id="rId10"/>
    <p:sldId id="355" r:id="rId11"/>
    <p:sldId id="354" r:id="rId12"/>
    <p:sldId id="379" r:id="rId13"/>
    <p:sldId id="353" r:id="rId14"/>
    <p:sldId id="378" r:id="rId15"/>
    <p:sldId id="367" r:id="rId16"/>
    <p:sldId id="377" r:id="rId17"/>
    <p:sldId id="380" r:id="rId18"/>
    <p:sldId id="382" r:id="rId19"/>
    <p:sldId id="386" r:id="rId20"/>
    <p:sldId id="387" r:id="rId21"/>
    <p:sldId id="385" r:id="rId22"/>
    <p:sldId id="381" r:id="rId23"/>
  </p:sldIdLst>
  <p:sldSz cx="9144000" cy="6858000" type="screen4x3"/>
  <p:notesSz cx="6888163" cy="100171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FF"/>
    <a:srgbClr val="0000FF"/>
    <a:srgbClr val="FF99FF"/>
    <a:srgbClr val="99FF99"/>
    <a:srgbClr val="FF0066"/>
    <a:srgbClr val="55C8CB"/>
    <a:srgbClr val="FF00FF"/>
    <a:srgbClr val="3A3AC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39146" autoAdjust="0"/>
  </p:normalViewPr>
  <p:slideViewPr>
    <p:cSldViewPr>
      <p:cViewPr varScale="1">
        <p:scale>
          <a:sx n="50" d="100"/>
          <a:sy n="50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Барлығы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Бөлінген қаражат</c:v>
                </c:pt>
                <c:pt idx="1">
                  <c:v>Ішке алынған зат </c:v>
                </c:pt>
                <c:pt idx="2">
                  <c:v>Жалақы</c:v>
                </c:pt>
                <c:pt idx="3">
                  <c:v>Социальный налог</c:v>
                </c:pt>
                <c:pt idx="4">
                  <c:v>Компенсация </c:v>
                </c:pt>
                <c:pt idx="5">
                  <c:v>Медициналық сақтандыру</c:v>
                </c:pt>
                <c:pt idx="6">
                  <c:v>Дәрі-дәрмек</c:v>
                </c:pt>
                <c:pt idx="7">
                  <c:v>Еңбек демалысы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113445</c:v>
                </c:pt>
                <c:pt idx="1">
                  <c:v>3295.7599999999998</c:v>
                </c:pt>
                <c:pt idx="2">
                  <c:v>101297</c:v>
                </c:pt>
                <c:pt idx="3">
                  <c:v>4651.33</c:v>
                </c:pt>
                <c:pt idx="4">
                  <c:v>4831.17</c:v>
                </c:pt>
                <c:pt idx="5">
                  <c:v>2399.06</c:v>
                </c:pt>
                <c:pt idx="6">
                  <c:v>141.44399999999999</c:v>
                </c:pt>
                <c:pt idx="7">
                  <c:v>6971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4E-4CC2-AFD6-EAFC5379B72E}"/>
            </c:ext>
          </c:extLst>
        </c:ser>
        <c:axId val="54321920"/>
        <c:axId val="54323456"/>
      </c:barChart>
      <c:catAx>
        <c:axId val="54321920"/>
        <c:scaling>
          <c:orientation val="minMax"/>
        </c:scaling>
        <c:axPos val="b"/>
        <c:numFmt formatCode="General" sourceLinked="0"/>
        <c:majorTickMark val="none"/>
        <c:tickLblPos val="nextTo"/>
        <c:crossAx val="54323456"/>
        <c:crosses val="autoZero"/>
        <c:auto val="1"/>
        <c:lblAlgn val="ctr"/>
        <c:lblOffset val="100"/>
      </c:catAx>
      <c:valAx>
        <c:axId val="543234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43219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Жұмыс жасап жатырғаны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Барлық қызметкерлер</c:v>
                </c:pt>
                <c:pt idx="1">
                  <c:v>Педагогтер</c:v>
                </c:pt>
                <c:pt idx="2">
                  <c:v>Кіші қызметкерлер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</c:v>
                </c:pt>
                <c:pt idx="1">
                  <c:v>25</c:v>
                </c:pt>
                <c:pt idx="2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E3-46FE-9BE4-1AB12D58AB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Бала күтімінде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Барлық қызметкерлер</c:v>
                </c:pt>
                <c:pt idx="1">
                  <c:v>Педагогтер</c:v>
                </c:pt>
                <c:pt idx="2">
                  <c:v>Кіші қызметкерлер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E3-46FE-9BE4-1AB12D58AB48}"/>
            </c:ext>
          </c:extLst>
        </c:ser>
        <c:shape val="cylinder"/>
        <c:axId val="65390080"/>
        <c:axId val="65391616"/>
        <c:axId val="0"/>
      </c:bar3DChart>
      <c:catAx>
        <c:axId val="65390080"/>
        <c:scaling>
          <c:orientation val="minMax"/>
        </c:scaling>
        <c:axPos val="b"/>
        <c:numFmt formatCode="General" sourceLinked="0"/>
        <c:tickLblPos val="nextTo"/>
        <c:crossAx val="65391616"/>
        <c:crosses val="autoZero"/>
        <c:auto val="1"/>
        <c:lblAlgn val="ctr"/>
        <c:lblOffset val="100"/>
      </c:catAx>
      <c:valAx>
        <c:axId val="65391616"/>
        <c:scaling>
          <c:orientation val="minMax"/>
        </c:scaling>
        <c:axPos val="l"/>
        <c:majorGridlines/>
        <c:numFmt formatCode="General" sourceLinked="1"/>
        <c:tickLblPos val="nextTo"/>
        <c:crossAx val="6539008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Өрлеу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2022 жыл</c:v>
                </c:pt>
                <c:pt idx="1">
                  <c:v>2023 жыл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45-422F-B91F-46F829970D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ПШО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2022 жыл</c:v>
                </c:pt>
                <c:pt idx="1">
                  <c:v>2023 жыл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45-422F-B91F-46F829970D6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Балаларды ерте дамыту институты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2022 жыл</c:v>
                </c:pt>
                <c:pt idx="1">
                  <c:v>2023 жыл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45-422F-B91F-46F829970D6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Респуб. қосымша білім беру оқу әдістемелік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2022 жыл</c:v>
                </c:pt>
                <c:pt idx="1">
                  <c:v>2023 жыл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545-422F-B91F-46F829970D68}"/>
            </c:ext>
          </c:extLst>
        </c:ser>
        <c:shape val="cylinder"/>
        <c:axId val="67021440"/>
        <c:axId val="67043712"/>
        <c:axId val="0"/>
      </c:bar3DChart>
      <c:catAx>
        <c:axId val="67021440"/>
        <c:scaling>
          <c:orientation val="minMax"/>
        </c:scaling>
        <c:axPos val="b"/>
        <c:numFmt formatCode="General" sourceLinked="0"/>
        <c:majorTickMark val="none"/>
        <c:tickLblPos val="nextTo"/>
        <c:crossAx val="67043712"/>
        <c:crosses val="autoZero"/>
        <c:auto val="1"/>
        <c:lblAlgn val="ctr"/>
        <c:lblOffset val="100"/>
      </c:catAx>
      <c:valAx>
        <c:axId val="670437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7021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31750" cap="flat" cmpd="sng" algn="ctr">
            <a:solidFill>
              <a:schemeClr val="accent4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c:spPr>
        <c:txPr>
          <a:bodyPr/>
          <a:lstStyle/>
          <a:p>
            <a:pPr rtl="0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550DA-ECA4-4956-BA3B-60C80D46FE21}" type="doc">
      <dgm:prSet loTypeId="urn:microsoft.com/office/officeart/2005/8/layout/bProcess4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C0336D-52E7-4723-9E0A-52E5CA9676F0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2 дана компьютер алынды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D79D04A0-465A-47D8-8D37-FBA8F1BD292A}" type="parTrans" cxnId="{F5A6BC9E-2705-46A5-8900-E23BDC833298}">
      <dgm:prSet/>
      <dgm:spPr/>
      <dgm:t>
        <a:bodyPr/>
        <a:lstStyle/>
        <a:p>
          <a:endParaRPr lang="ru-RU"/>
        </a:p>
      </dgm:t>
    </dgm:pt>
    <dgm:pt modelId="{99D79F2A-36DE-4A64-A1B3-340230E14E5A}" type="sibTrans" cxnId="{F5A6BC9E-2705-46A5-8900-E23BDC833298}">
      <dgm:prSet/>
      <dgm:spPr/>
      <dgm:t>
        <a:bodyPr/>
        <a:lstStyle/>
        <a:p>
          <a:endParaRPr lang="ru-RU"/>
        </a:p>
      </dgm:t>
    </dgm:pt>
    <dgm:pt modelId="{77C2A421-5008-4040-96D9-39C055984306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Концтоварлар алынды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7F7E5005-A340-438A-88C6-C415234C8730}" type="parTrans" cxnId="{1CF349B0-0F76-411A-ADFF-E4B8ED3478F9}">
      <dgm:prSet/>
      <dgm:spPr/>
      <dgm:t>
        <a:bodyPr/>
        <a:lstStyle/>
        <a:p>
          <a:endParaRPr lang="ru-RU"/>
        </a:p>
      </dgm:t>
    </dgm:pt>
    <dgm:pt modelId="{2C77A103-FFC8-4DB5-A9FE-2CDEB62C0FF7}" type="sibTrans" cxnId="{1CF349B0-0F76-411A-ADFF-E4B8ED3478F9}">
      <dgm:prSet/>
      <dgm:spPr/>
      <dgm:t>
        <a:bodyPr/>
        <a:lstStyle/>
        <a:p>
          <a:endParaRPr lang="ru-RU"/>
        </a:p>
      </dgm:t>
    </dgm:pt>
    <dgm:pt modelId="{5E240671-174C-4112-99AD-AF2A7512F3A5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Радиотелефон</a:t>
          </a:r>
          <a:r>
            <a:rPr lang="kk-KZ" baseline="0" dirty="0" smtClean="0">
              <a:solidFill>
                <a:schemeClr val="bg2">
                  <a:lumMod val="10000"/>
                </a:schemeClr>
              </a:solidFill>
            </a:rPr>
            <a:t> алынды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BBEC1DEB-DD74-4F04-A6FE-A6C5B908C147}" type="parTrans" cxnId="{AA61060B-CD2F-4623-9C2F-24E92548A5AE}">
      <dgm:prSet/>
      <dgm:spPr/>
      <dgm:t>
        <a:bodyPr/>
        <a:lstStyle/>
        <a:p>
          <a:endParaRPr lang="ru-RU"/>
        </a:p>
      </dgm:t>
    </dgm:pt>
    <dgm:pt modelId="{AB1B8606-8285-49C3-B4ED-17CF07D6C467}" type="sibTrans" cxnId="{AA61060B-CD2F-4623-9C2F-24E92548A5AE}">
      <dgm:prSet/>
      <dgm:spPr/>
      <dgm:t>
        <a:bodyPr/>
        <a:lstStyle/>
        <a:p>
          <a:endParaRPr lang="ru-RU"/>
        </a:p>
      </dgm:t>
    </dgm:pt>
    <dgm:pt modelId="{83F55F6D-C2FB-4408-A1BC-3D364CDCC0BE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Сантехника заттары алынды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6E62FA8F-9624-4C4E-8090-9F2D2CBE87E6}" type="parTrans" cxnId="{40AA327C-D450-4E27-8654-B7B76C1A0B20}">
      <dgm:prSet/>
      <dgm:spPr/>
      <dgm:t>
        <a:bodyPr/>
        <a:lstStyle/>
        <a:p>
          <a:endParaRPr lang="ru-RU"/>
        </a:p>
      </dgm:t>
    </dgm:pt>
    <dgm:pt modelId="{F5EDC00C-E19A-4AE3-8D47-B0F9C6AD2AEC}" type="sibTrans" cxnId="{40AA327C-D450-4E27-8654-B7B76C1A0B20}">
      <dgm:prSet/>
      <dgm:spPr/>
      <dgm:t>
        <a:bodyPr/>
        <a:lstStyle/>
        <a:p>
          <a:endParaRPr lang="ru-RU"/>
        </a:p>
      </dgm:t>
    </dgm:pt>
    <dgm:pt modelId="{2CF3825D-5D4B-431F-8623-246A3818CF44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Картридждер жаңартылып, заправкаланды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EAA473D9-8A13-41FC-AE9D-B486F9115D02}" type="parTrans" cxnId="{EA0BF9A5-528E-422D-9B81-0FB2E2BC5583}">
      <dgm:prSet/>
      <dgm:spPr/>
      <dgm:t>
        <a:bodyPr/>
        <a:lstStyle/>
        <a:p>
          <a:endParaRPr lang="ru-RU"/>
        </a:p>
      </dgm:t>
    </dgm:pt>
    <dgm:pt modelId="{6374DA64-3AC8-4942-9CEA-F9352389F62F}" type="sibTrans" cxnId="{EA0BF9A5-528E-422D-9B81-0FB2E2BC5583}">
      <dgm:prSet/>
      <dgm:spPr/>
      <dgm:t>
        <a:bodyPr/>
        <a:lstStyle/>
        <a:p>
          <a:endParaRPr lang="ru-RU"/>
        </a:p>
      </dgm:t>
    </dgm:pt>
    <dgm:pt modelId="{400399E3-D5DB-4F8B-A369-08463622178D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2 дана принтер, </a:t>
          </a:r>
        </a:p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1 дана түрлі – түсті қағаз шығаратын принтер алынды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77F80DBA-B67B-4FF2-8C82-57D5860ECAD9}" type="parTrans" cxnId="{B384D921-F823-4B2E-8A81-B8E0C5B41C42}">
      <dgm:prSet/>
      <dgm:spPr/>
      <dgm:t>
        <a:bodyPr/>
        <a:lstStyle/>
        <a:p>
          <a:endParaRPr lang="ru-RU"/>
        </a:p>
      </dgm:t>
    </dgm:pt>
    <dgm:pt modelId="{CAE49413-6136-411D-93EE-79B873E387F3}" type="sibTrans" cxnId="{B384D921-F823-4B2E-8A81-B8E0C5B41C42}">
      <dgm:prSet/>
      <dgm:spPr/>
      <dgm:t>
        <a:bodyPr/>
        <a:lstStyle/>
        <a:p>
          <a:endParaRPr lang="ru-RU"/>
        </a:p>
      </dgm:t>
    </dgm:pt>
    <dgm:pt modelId="{9A9939E8-D998-4F64-8DF1-DC506FE66E37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2 дана Елтаңба алынды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81919A5E-56CD-478A-8853-AEF5BD1BC2B7}" type="parTrans" cxnId="{FA7E6E2F-3E79-4F5C-B04D-24FC87240A06}">
      <dgm:prSet/>
      <dgm:spPr/>
      <dgm:t>
        <a:bodyPr/>
        <a:lstStyle/>
        <a:p>
          <a:endParaRPr lang="ru-RU"/>
        </a:p>
      </dgm:t>
    </dgm:pt>
    <dgm:pt modelId="{B43D55C6-8A0F-43BF-B9CA-D13F5E112C6D}" type="sibTrans" cxnId="{FA7E6E2F-3E79-4F5C-B04D-24FC87240A06}">
      <dgm:prSet/>
      <dgm:spPr/>
      <dgm:t>
        <a:bodyPr/>
        <a:lstStyle/>
        <a:p>
          <a:endParaRPr lang="ru-RU"/>
        </a:p>
      </dgm:t>
    </dgm:pt>
    <dgm:pt modelId="{62F62D4D-BF19-438B-9269-DA5DBF4B25C2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Электрлі үтік алынды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778B97C9-03F8-49D1-A4DF-29CEF136DE7D}" type="parTrans" cxnId="{2EB634D1-6BAE-4B4F-AE64-E01CEE1123CE}">
      <dgm:prSet/>
      <dgm:spPr/>
      <dgm:t>
        <a:bodyPr/>
        <a:lstStyle/>
        <a:p>
          <a:endParaRPr lang="ru-RU"/>
        </a:p>
      </dgm:t>
    </dgm:pt>
    <dgm:pt modelId="{63B08A0A-F9B2-4983-A542-8B7AFC678B09}" type="sibTrans" cxnId="{2EB634D1-6BAE-4B4F-AE64-E01CEE1123CE}">
      <dgm:prSet/>
      <dgm:spPr/>
      <dgm:t>
        <a:bodyPr/>
        <a:lstStyle/>
        <a:p>
          <a:endParaRPr lang="ru-RU"/>
        </a:p>
      </dgm:t>
    </dgm:pt>
    <dgm:pt modelId="{A10A9FFD-D06B-4517-99B0-FE90F9E85763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Электр плита тэн, конфорка, ас үй құралдары алынды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F247C928-D693-4FAF-8998-5266B11B4155}" type="parTrans" cxnId="{6B542D6D-5E95-4A15-9991-2ABF18E57D8F}">
      <dgm:prSet/>
      <dgm:spPr/>
      <dgm:t>
        <a:bodyPr/>
        <a:lstStyle/>
        <a:p>
          <a:endParaRPr lang="ru-RU"/>
        </a:p>
      </dgm:t>
    </dgm:pt>
    <dgm:pt modelId="{36E0847D-171A-4CED-9803-36EA3AA6B698}" type="sibTrans" cxnId="{6B542D6D-5E95-4A15-9991-2ABF18E57D8F}">
      <dgm:prSet/>
      <dgm:spPr/>
      <dgm:t>
        <a:bodyPr/>
        <a:lstStyle/>
        <a:p>
          <a:endParaRPr lang="ru-RU"/>
        </a:p>
      </dgm:t>
    </dgm:pt>
    <dgm:pt modelId="{78C3E901-AFCB-4CB1-9F45-5BE8C44E521A}" type="pres">
      <dgm:prSet presAssocID="{F4F550DA-ECA4-4956-BA3B-60C80D46FE2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64D3114-0126-493C-A2C3-DB737671C7A0}" type="pres">
      <dgm:prSet presAssocID="{36C0336D-52E7-4723-9E0A-52E5CA9676F0}" presName="compNode" presStyleCnt="0"/>
      <dgm:spPr/>
    </dgm:pt>
    <dgm:pt modelId="{C9952ED1-4890-4F7D-B55D-48B2601FE414}" type="pres">
      <dgm:prSet presAssocID="{36C0336D-52E7-4723-9E0A-52E5CA9676F0}" presName="dummyConnPt" presStyleCnt="0"/>
      <dgm:spPr/>
    </dgm:pt>
    <dgm:pt modelId="{0C83CBFD-30F7-4526-B5A0-025AA7D6CFF2}" type="pres">
      <dgm:prSet presAssocID="{36C0336D-52E7-4723-9E0A-52E5CA9676F0}" presName="node" presStyleLbl="node1" presStyleIdx="0" presStyleCnt="9" custLinFactNeighborX="-3556" custLinFactNeighborY="-2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20E18-5AB3-4264-BAA3-9DC368F46B36}" type="pres">
      <dgm:prSet presAssocID="{99D79F2A-36DE-4A64-A1B3-340230E14E5A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EB3D409-72C5-45F5-B36A-D63730D4B53C}" type="pres">
      <dgm:prSet presAssocID="{77C2A421-5008-4040-96D9-39C055984306}" presName="compNode" presStyleCnt="0"/>
      <dgm:spPr/>
    </dgm:pt>
    <dgm:pt modelId="{426A3981-8F6E-40C5-BE2E-F7929FC4FB4D}" type="pres">
      <dgm:prSet presAssocID="{77C2A421-5008-4040-96D9-39C055984306}" presName="dummyConnPt" presStyleCnt="0"/>
      <dgm:spPr/>
    </dgm:pt>
    <dgm:pt modelId="{07D00E5D-B4C3-4456-BBAE-D3BFE3F31470}" type="pres">
      <dgm:prSet presAssocID="{77C2A421-5008-4040-96D9-39C05598430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7530F-62AC-4DCF-82B8-4E144D118B9F}" type="pres">
      <dgm:prSet presAssocID="{2C77A103-FFC8-4DB5-A9FE-2CDEB62C0FF7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50827A9-CEDF-42BB-9529-4F9D42B35F72}" type="pres">
      <dgm:prSet presAssocID="{5E240671-174C-4112-99AD-AF2A7512F3A5}" presName="compNode" presStyleCnt="0"/>
      <dgm:spPr/>
    </dgm:pt>
    <dgm:pt modelId="{06949973-2A50-4615-B0D1-CC2A079BF722}" type="pres">
      <dgm:prSet presAssocID="{5E240671-174C-4112-99AD-AF2A7512F3A5}" presName="dummyConnPt" presStyleCnt="0"/>
      <dgm:spPr/>
    </dgm:pt>
    <dgm:pt modelId="{1453BFB2-5739-445F-AD6A-087856D577AC}" type="pres">
      <dgm:prSet presAssocID="{5E240671-174C-4112-99AD-AF2A7512F3A5}" presName="node" presStyleLbl="node1" presStyleIdx="2" presStyleCnt="9" custLinFactNeighborX="-9834" custLinFactNeighborY="3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97101-991C-4EBC-BD94-1D3AE6F7F239}" type="pres">
      <dgm:prSet presAssocID="{AB1B8606-8285-49C3-B4ED-17CF07D6C467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A5DB9BB3-85A1-4A79-B381-1AD439BE27AA}" type="pres">
      <dgm:prSet presAssocID="{83F55F6D-C2FB-4408-A1BC-3D364CDCC0BE}" presName="compNode" presStyleCnt="0"/>
      <dgm:spPr/>
    </dgm:pt>
    <dgm:pt modelId="{DC3F9895-CE17-46EC-82BE-F06C101B19EE}" type="pres">
      <dgm:prSet presAssocID="{83F55F6D-C2FB-4408-A1BC-3D364CDCC0BE}" presName="dummyConnPt" presStyleCnt="0"/>
      <dgm:spPr/>
    </dgm:pt>
    <dgm:pt modelId="{E491E31A-C00F-4BF7-AA86-5F88B26E0F2F}" type="pres">
      <dgm:prSet presAssocID="{83F55F6D-C2FB-4408-A1BC-3D364CDCC0B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A9FFD-FEFF-4540-84CA-6DF3E35FBBA0}" type="pres">
      <dgm:prSet presAssocID="{F5EDC00C-E19A-4AE3-8D47-B0F9C6AD2AEC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AC5E9EC7-6BF6-4C56-8CE3-71C9E5C4D2F2}" type="pres">
      <dgm:prSet presAssocID="{2CF3825D-5D4B-431F-8623-246A3818CF44}" presName="compNode" presStyleCnt="0"/>
      <dgm:spPr/>
    </dgm:pt>
    <dgm:pt modelId="{13C256C0-5629-44B3-99B4-7B04526AB366}" type="pres">
      <dgm:prSet presAssocID="{2CF3825D-5D4B-431F-8623-246A3818CF44}" presName="dummyConnPt" presStyleCnt="0"/>
      <dgm:spPr/>
    </dgm:pt>
    <dgm:pt modelId="{700FB3FA-C1D7-4B73-8AA2-7353207A6F17}" type="pres">
      <dgm:prSet presAssocID="{2CF3825D-5D4B-431F-8623-246A3818CF4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3425F-578B-406A-BA4F-1B351E2B88E6}" type="pres">
      <dgm:prSet presAssocID="{6374DA64-3AC8-4942-9CEA-F9352389F62F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8E16624D-7BD3-4DDD-88D6-69EDD8368013}" type="pres">
      <dgm:prSet presAssocID="{400399E3-D5DB-4F8B-A369-08463622178D}" presName="compNode" presStyleCnt="0"/>
      <dgm:spPr/>
    </dgm:pt>
    <dgm:pt modelId="{FF93034B-753E-4348-8374-53B984B0DF4A}" type="pres">
      <dgm:prSet presAssocID="{400399E3-D5DB-4F8B-A369-08463622178D}" presName="dummyConnPt" presStyleCnt="0"/>
      <dgm:spPr/>
    </dgm:pt>
    <dgm:pt modelId="{896CF10F-8832-466F-9C08-530CB8ECD8E3}" type="pres">
      <dgm:prSet presAssocID="{400399E3-D5DB-4F8B-A369-08463622178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D4A15-09B0-4E44-8327-3785644F8C19}" type="pres">
      <dgm:prSet presAssocID="{CAE49413-6136-411D-93EE-79B873E387F3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7B2F777E-CFA8-41AE-9A9A-D5231708D210}" type="pres">
      <dgm:prSet presAssocID="{9A9939E8-D998-4F64-8DF1-DC506FE66E37}" presName="compNode" presStyleCnt="0"/>
      <dgm:spPr/>
    </dgm:pt>
    <dgm:pt modelId="{34826432-1222-4140-914F-C138C35EBE3E}" type="pres">
      <dgm:prSet presAssocID="{9A9939E8-D998-4F64-8DF1-DC506FE66E37}" presName="dummyConnPt" presStyleCnt="0"/>
      <dgm:spPr/>
    </dgm:pt>
    <dgm:pt modelId="{B9990E9D-2C4B-4399-AF44-12F508251125}" type="pres">
      <dgm:prSet presAssocID="{9A9939E8-D998-4F64-8DF1-DC506FE66E3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4E0EB-3698-4FEA-A5C2-8C029D7824EF}" type="pres">
      <dgm:prSet presAssocID="{B43D55C6-8A0F-43BF-B9CA-D13F5E112C6D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9AFB90D6-F56B-486D-A4C3-DD5C9E8722A7}" type="pres">
      <dgm:prSet presAssocID="{62F62D4D-BF19-438B-9269-DA5DBF4B25C2}" presName="compNode" presStyleCnt="0"/>
      <dgm:spPr/>
    </dgm:pt>
    <dgm:pt modelId="{8AF96284-9686-4798-8AC3-3EE0BD219715}" type="pres">
      <dgm:prSet presAssocID="{62F62D4D-BF19-438B-9269-DA5DBF4B25C2}" presName="dummyConnPt" presStyleCnt="0"/>
      <dgm:spPr/>
    </dgm:pt>
    <dgm:pt modelId="{1C7EC3FC-0ACF-4648-BFF3-477184FD2071}" type="pres">
      <dgm:prSet presAssocID="{62F62D4D-BF19-438B-9269-DA5DBF4B25C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1A029-8834-47E6-B9D9-8CDDE892A3A9}" type="pres">
      <dgm:prSet presAssocID="{63B08A0A-F9B2-4983-A542-8B7AFC678B09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ECF4BC41-C808-486F-BC42-AD20E9390310}" type="pres">
      <dgm:prSet presAssocID="{A10A9FFD-D06B-4517-99B0-FE90F9E85763}" presName="compNode" presStyleCnt="0"/>
      <dgm:spPr/>
    </dgm:pt>
    <dgm:pt modelId="{F38AC8FA-2205-402A-9506-75672F075184}" type="pres">
      <dgm:prSet presAssocID="{A10A9FFD-D06B-4517-99B0-FE90F9E85763}" presName="dummyConnPt" presStyleCnt="0"/>
      <dgm:spPr/>
    </dgm:pt>
    <dgm:pt modelId="{B6329D0C-7337-46C1-856E-696BB88FF299}" type="pres">
      <dgm:prSet presAssocID="{A10A9FFD-D06B-4517-99B0-FE90F9E8576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C4BB28-CDB6-4F00-B4B4-22CF236A3914}" type="presOf" srcId="{83F55F6D-C2FB-4408-A1BC-3D364CDCC0BE}" destId="{E491E31A-C00F-4BF7-AA86-5F88B26E0F2F}" srcOrd="0" destOrd="0" presId="urn:microsoft.com/office/officeart/2005/8/layout/bProcess4"/>
    <dgm:cxn modelId="{B384D921-F823-4B2E-8A81-B8E0C5B41C42}" srcId="{F4F550DA-ECA4-4956-BA3B-60C80D46FE21}" destId="{400399E3-D5DB-4F8B-A369-08463622178D}" srcOrd="5" destOrd="0" parTransId="{77F80DBA-B67B-4FF2-8C82-57D5860ECAD9}" sibTransId="{CAE49413-6136-411D-93EE-79B873E387F3}"/>
    <dgm:cxn modelId="{B8829D94-C5E2-420D-B449-53D8154375D0}" type="presOf" srcId="{62F62D4D-BF19-438B-9269-DA5DBF4B25C2}" destId="{1C7EC3FC-0ACF-4648-BFF3-477184FD2071}" srcOrd="0" destOrd="0" presId="urn:microsoft.com/office/officeart/2005/8/layout/bProcess4"/>
    <dgm:cxn modelId="{6B542D6D-5E95-4A15-9991-2ABF18E57D8F}" srcId="{F4F550DA-ECA4-4956-BA3B-60C80D46FE21}" destId="{A10A9FFD-D06B-4517-99B0-FE90F9E85763}" srcOrd="8" destOrd="0" parTransId="{F247C928-D693-4FAF-8998-5266B11B4155}" sibTransId="{36E0847D-171A-4CED-9803-36EA3AA6B698}"/>
    <dgm:cxn modelId="{40AA327C-D450-4E27-8654-B7B76C1A0B20}" srcId="{F4F550DA-ECA4-4956-BA3B-60C80D46FE21}" destId="{83F55F6D-C2FB-4408-A1BC-3D364CDCC0BE}" srcOrd="3" destOrd="0" parTransId="{6E62FA8F-9624-4C4E-8090-9F2D2CBE87E6}" sibTransId="{F5EDC00C-E19A-4AE3-8D47-B0F9C6AD2AEC}"/>
    <dgm:cxn modelId="{88C9945A-1D8A-4BF4-BE94-79B6D2126113}" type="presOf" srcId="{F4F550DA-ECA4-4956-BA3B-60C80D46FE21}" destId="{78C3E901-AFCB-4CB1-9F45-5BE8C44E521A}" srcOrd="0" destOrd="0" presId="urn:microsoft.com/office/officeart/2005/8/layout/bProcess4"/>
    <dgm:cxn modelId="{0DE54928-006E-443B-BF9B-3C73AB9BC38A}" type="presOf" srcId="{6374DA64-3AC8-4942-9CEA-F9352389F62F}" destId="{C693425F-578B-406A-BA4F-1B351E2B88E6}" srcOrd="0" destOrd="0" presId="urn:microsoft.com/office/officeart/2005/8/layout/bProcess4"/>
    <dgm:cxn modelId="{A04D578F-F33F-4C55-8031-B01FECDF3BAE}" type="presOf" srcId="{99D79F2A-36DE-4A64-A1B3-340230E14E5A}" destId="{EF020E18-5AB3-4264-BAA3-9DC368F46B36}" srcOrd="0" destOrd="0" presId="urn:microsoft.com/office/officeart/2005/8/layout/bProcess4"/>
    <dgm:cxn modelId="{1CF349B0-0F76-411A-ADFF-E4B8ED3478F9}" srcId="{F4F550DA-ECA4-4956-BA3B-60C80D46FE21}" destId="{77C2A421-5008-4040-96D9-39C055984306}" srcOrd="1" destOrd="0" parTransId="{7F7E5005-A340-438A-88C6-C415234C8730}" sibTransId="{2C77A103-FFC8-4DB5-A9FE-2CDEB62C0FF7}"/>
    <dgm:cxn modelId="{8188B95C-8E4D-4C7B-8F5E-B3C45392A67E}" type="presOf" srcId="{36C0336D-52E7-4723-9E0A-52E5CA9676F0}" destId="{0C83CBFD-30F7-4526-B5A0-025AA7D6CFF2}" srcOrd="0" destOrd="0" presId="urn:microsoft.com/office/officeart/2005/8/layout/bProcess4"/>
    <dgm:cxn modelId="{F5A6BC9E-2705-46A5-8900-E23BDC833298}" srcId="{F4F550DA-ECA4-4956-BA3B-60C80D46FE21}" destId="{36C0336D-52E7-4723-9E0A-52E5CA9676F0}" srcOrd="0" destOrd="0" parTransId="{D79D04A0-465A-47D8-8D37-FBA8F1BD292A}" sibTransId="{99D79F2A-36DE-4A64-A1B3-340230E14E5A}"/>
    <dgm:cxn modelId="{2B054A1A-9947-43D5-9945-D86727A377F3}" type="presOf" srcId="{5E240671-174C-4112-99AD-AF2A7512F3A5}" destId="{1453BFB2-5739-445F-AD6A-087856D577AC}" srcOrd="0" destOrd="0" presId="urn:microsoft.com/office/officeart/2005/8/layout/bProcess4"/>
    <dgm:cxn modelId="{768E9E6E-943B-4C9A-B943-7FB16B611F18}" type="presOf" srcId="{63B08A0A-F9B2-4983-A542-8B7AFC678B09}" destId="{9F31A029-8834-47E6-B9D9-8CDDE892A3A9}" srcOrd="0" destOrd="0" presId="urn:microsoft.com/office/officeart/2005/8/layout/bProcess4"/>
    <dgm:cxn modelId="{37BB13A3-A93A-4868-BFEE-53B5052CE1BF}" type="presOf" srcId="{2C77A103-FFC8-4DB5-A9FE-2CDEB62C0FF7}" destId="{C2A7530F-62AC-4DCF-82B8-4E144D118B9F}" srcOrd="0" destOrd="0" presId="urn:microsoft.com/office/officeart/2005/8/layout/bProcess4"/>
    <dgm:cxn modelId="{FA7E6E2F-3E79-4F5C-B04D-24FC87240A06}" srcId="{F4F550DA-ECA4-4956-BA3B-60C80D46FE21}" destId="{9A9939E8-D998-4F64-8DF1-DC506FE66E37}" srcOrd="6" destOrd="0" parTransId="{81919A5E-56CD-478A-8853-AEF5BD1BC2B7}" sibTransId="{B43D55C6-8A0F-43BF-B9CA-D13F5E112C6D}"/>
    <dgm:cxn modelId="{DEDE13E2-0629-4048-8899-A136A0F62EF0}" type="presOf" srcId="{400399E3-D5DB-4F8B-A369-08463622178D}" destId="{896CF10F-8832-466F-9C08-530CB8ECD8E3}" srcOrd="0" destOrd="0" presId="urn:microsoft.com/office/officeart/2005/8/layout/bProcess4"/>
    <dgm:cxn modelId="{CAEC8D57-BC92-470D-82CD-415A73416CBF}" type="presOf" srcId="{2CF3825D-5D4B-431F-8623-246A3818CF44}" destId="{700FB3FA-C1D7-4B73-8AA2-7353207A6F17}" srcOrd="0" destOrd="0" presId="urn:microsoft.com/office/officeart/2005/8/layout/bProcess4"/>
    <dgm:cxn modelId="{6A1BF695-178D-4F06-AF04-557F4CAE3824}" type="presOf" srcId="{B43D55C6-8A0F-43BF-B9CA-D13F5E112C6D}" destId="{6A64E0EB-3698-4FEA-A5C2-8C029D7824EF}" srcOrd="0" destOrd="0" presId="urn:microsoft.com/office/officeart/2005/8/layout/bProcess4"/>
    <dgm:cxn modelId="{DD7BFF23-DCF2-4FC0-8776-C657D6C93465}" type="presOf" srcId="{9A9939E8-D998-4F64-8DF1-DC506FE66E37}" destId="{B9990E9D-2C4B-4399-AF44-12F508251125}" srcOrd="0" destOrd="0" presId="urn:microsoft.com/office/officeart/2005/8/layout/bProcess4"/>
    <dgm:cxn modelId="{2EB634D1-6BAE-4B4F-AE64-E01CEE1123CE}" srcId="{F4F550DA-ECA4-4956-BA3B-60C80D46FE21}" destId="{62F62D4D-BF19-438B-9269-DA5DBF4B25C2}" srcOrd="7" destOrd="0" parTransId="{778B97C9-03F8-49D1-A4DF-29CEF136DE7D}" sibTransId="{63B08A0A-F9B2-4983-A542-8B7AFC678B09}"/>
    <dgm:cxn modelId="{77F7FB39-A8F3-44B4-8F74-02DA605846D6}" type="presOf" srcId="{A10A9FFD-D06B-4517-99B0-FE90F9E85763}" destId="{B6329D0C-7337-46C1-856E-696BB88FF299}" srcOrd="0" destOrd="0" presId="urn:microsoft.com/office/officeart/2005/8/layout/bProcess4"/>
    <dgm:cxn modelId="{25FB80C5-327A-4F91-85E3-07371B66D48B}" type="presOf" srcId="{CAE49413-6136-411D-93EE-79B873E387F3}" destId="{AB3D4A15-09B0-4E44-8327-3785644F8C19}" srcOrd="0" destOrd="0" presId="urn:microsoft.com/office/officeart/2005/8/layout/bProcess4"/>
    <dgm:cxn modelId="{AA61060B-CD2F-4623-9C2F-24E92548A5AE}" srcId="{F4F550DA-ECA4-4956-BA3B-60C80D46FE21}" destId="{5E240671-174C-4112-99AD-AF2A7512F3A5}" srcOrd="2" destOrd="0" parTransId="{BBEC1DEB-DD74-4F04-A6FE-A6C5B908C147}" sibTransId="{AB1B8606-8285-49C3-B4ED-17CF07D6C467}"/>
    <dgm:cxn modelId="{EA0BF9A5-528E-422D-9B81-0FB2E2BC5583}" srcId="{F4F550DA-ECA4-4956-BA3B-60C80D46FE21}" destId="{2CF3825D-5D4B-431F-8623-246A3818CF44}" srcOrd="4" destOrd="0" parTransId="{EAA473D9-8A13-41FC-AE9D-B486F9115D02}" sibTransId="{6374DA64-3AC8-4942-9CEA-F9352389F62F}"/>
    <dgm:cxn modelId="{05A88417-93B2-4A87-82B1-8ABC8A1E3280}" type="presOf" srcId="{AB1B8606-8285-49C3-B4ED-17CF07D6C467}" destId="{B4A97101-991C-4EBC-BD94-1D3AE6F7F239}" srcOrd="0" destOrd="0" presId="urn:microsoft.com/office/officeart/2005/8/layout/bProcess4"/>
    <dgm:cxn modelId="{D0149E68-4A3F-4F02-849D-078B1DB7D46F}" type="presOf" srcId="{F5EDC00C-E19A-4AE3-8D47-B0F9C6AD2AEC}" destId="{E78A9FFD-FEFF-4540-84CA-6DF3E35FBBA0}" srcOrd="0" destOrd="0" presId="urn:microsoft.com/office/officeart/2005/8/layout/bProcess4"/>
    <dgm:cxn modelId="{EC85F37A-A9FF-41FB-849A-1488B648EEE2}" type="presOf" srcId="{77C2A421-5008-4040-96D9-39C055984306}" destId="{07D00E5D-B4C3-4456-BBAE-D3BFE3F31470}" srcOrd="0" destOrd="0" presId="urn:microsoft.com/office/officeart/2005/8/layout/bProcess4"/>
    <dgm:cxn modelId="{4BE861F3-43C2-4E8D-92B3-D9B006F4CA30}" type="presParOf" srcId="{78C3E901-AFCB-4CB1-9F45-5BE8C44E521A}" destId="{164D3114-0126-493C-A2C3-DB737671C7A0}" srcOrd="0" destOrd="0" presId="urn:microsoft.com/office/officeart/2005/8/layout/bProcess4"/>
    <dgm:cxn modelId="{750DDF88-8E46-4611-A6D0-D7DDDB680E41}" type="presParOf" srcId="{164D3114-0126-493C-A2C3-DB737671C7A0}" destId="{C9952ED1-4890-4F7D-B55D-48B2601FE414}" srcOrd="0" destOrd="0" presId="urn:microsoft.com/office/officeart/2005/8/layout/bProcess4"/>
    <dgm:cxn modelId="{F2965185-09F5-464C-8903-64DDC811305C}" type="presParOf" srcId="{164D3114-0126-493C-A2C3-DB737671C7A0}" destId="{0C83CBFD-30F7-4526-B5A0-025AA7D6CFF2}" srcOrd="1" destOrd="0" presId="urn:microsoft.com/office/officeart/2005/8/layout/bProcess4"/>
    <dgm:cxn modelId="{3AFCA092-A311-4AF3-8490-663D4D1DB00F}" type="presParOf" srcId="{78C3E901-AFCB-4CB1-9F45-5BE8C44E521A}" destId="{EF020E18-5AB3-4264-BAA3-9DC368F46B36}" srcOrd="1" destOrd="0" presId="urn:microsoft.com/office/officeart/2005/8/layout/bProcess4"/>
    <dgm:cxn modelId="{876B78E9-CF8B-4EC2-A7E4-501C5871AF2D}" type="presParOf" srcId="{78C3E901-AFCB-4CB1-9F45-5BE8C44E521A}" destId="{0EB3D409-72C5-45F5-B36A-D63730D4B53C}" srcOrd="2" destOrd="0" presId="urn:microsoft.com/office/officeart/2005/8/layout/bProcess4"/>
    <dgm:cxn modelId="{B077B87C-AF31-4AA5-BA57-6AA63B3ED51A}" type="presParOf" srcId="{0EB3D409-72C5-45F5-B36A-D63730D4B53C}" destId="{426A3981-8F6E-40C5-BE2E-F7929FC4FB4D}" srcOrd="0" destOrd="0" presId="urn:microsoft.com/office/officeart/2005/8/layout/bProcess4"/>
    <dgm:cxn modelId="{11FEE728-A6F7-4C4D-90CB-B810523BF555}" type="presParOf" srcId="{0EB3D409-72C5-45F5-B36A-D63730D4B53C}" destId="{07D00E5D-B4C3-4456-BBAE-D3BFE3F31470}" srcOrd="1" destOrd="0" presId="urn:microsoft.com/office/officeart/2005/8/layout/bProcess4"/>
    <dgm:cxn modelId="{8BC5CFC4-1240-46D3-925D-970C0125CAAD}" type="presParOf" srcId="{78C3E901-AFCB-4CB1-9F45-5BE8C44E521A}" destId="{C2A7530F-62AC-4DCF-82B8-4E144D118B9F}" srcOrd="3" destOrd="0" presId="urn:microsoft.com/office/officeart/2005/8/layout/bProcess4"/>
    <dgm:cxn modelId="{3DAE4EC7-B5D1-4096-94E7-8B486CCFDF83}" type="presParOf" srcId="{78C3E901-AFCB-4CB1-9F45-5BE8C44E521A}" destId="{550827A9-CEDF-42BB-9529-4F9D42B35F72}" srcOrd="4" destOrd="0" presId="urn:microsoft.com/office/officeart/2005/8/layout/bProcess4"/>
    <dgm:cxn modelId="{28DF42CD-D4E9-4E42-88D2-F0744AE313AE}" type="presParOf" srcId="{550827A9-CEDF-42BB-9529-4F9D42B35F72}" destId="{06949973-2A50-4615-B0D1-CC2A079BF722}" srcOrd="0" destOrd="0" presId="urn:microsoft.com/office/officeart/2005/8/layout/bProcess4"/>
    <dgm:cxn modelId="{CFAFDD4E-A968-4248-BFCF-8E1EA55E180A}" type="presParOf" srcId="{550827A9-CEDF-42BB-9529-4F9D42B35F72}" destId="{1453BFB2-5739-445F-AD6A-087856D577AC}" srcOrd="1" destOrd="0" presId="urn:microsoft.com/office/officeart/2005/8/layout/bProcess4"/>
    <dgm:cxn modelId="{53D3E02A-1C63-44C1-B57C-434AFD64F66F}" type="presParOf" srcId="{78C3E901-AFCB-4CB1-9F45-5BE8C44E521A}" destId="{B4A97101-991C-4EBC-BD94-1D3AE6F7F239}" srcOrd="5" destOrd="0" presId="urn:microsoft.com/office/officeart/2005/8/layout/bProcess4"/>
    <dgm:cxn modelId="{61470C3B-E4C1-426C-9A13-F26CD217E0A0}" type="presParOf" srcId="{78C3E901-AFCB-4CB1-9F45-5BE8C44E521A}" destId="{A5DB9BB3-85A1-4A79-B381-1AD439BE27AA}" srcOrd="6" destOrd="0" presId="urn:microsoft.com/office/officeart/2005/8/layout/bProcess4"/>
    <dgm:cxn modelId="{564E8A80-D59F-43F6-BD23-D0D71D0EB2E6}" type="presParOf" srcId="{A5DB9BB3-85A1-4A79-B381-1AD439BE27AA}" destId="{DC3F9895-CE17-46EC-82BE-F06C101B19EE}" srcOrd="0" destOrd="0" presId="urn:microsoft.com/office/officeart/2005/8/layout/bProcess4"/>
    <dgm:cxn modelId="{5C172F4C-B997-4F27-90F1-4CF8910BE9EE}" type="presParOf" srcId="{A5DB9BB3-85A1-4A79-B381-1AD439BE27AA}" destId="{E491E31A-C00F-4BF7-AA86-5F88B26E0F2F}" srcOrd="1" destOrd="0" presId="urn:microsoft.com/office/officeart/2005/8/layout/bProcess4"/>
    <dgm:cxn modelId="{45F10732-00BB-43BA-8242-8770AF7AF963}" type="presParOf" srcId="{78C3E901-AFCB-4CB1-9F45-5BE8C44E521A}" destId="{E78A9FFD-FEFF-4540-84CA-6DF3E35FBBA0}" srcOrd="7" destOrd="0" presId="urn:microsoft.com/office/officeart/2005/8/layout/bProcess4"/>
    <dgm:cxn modelId="{29360B63-2579-40E2-9B53-104852F4546D}" type="presParOf" srcId="{78C3E901-AFCB-4CB1-9F45-5BE8C44E521A}" destId="{AC5E9EC7-6BF6-4C56-8CE3-71C9E5C4D2F2}" srcOrd="8" destOrd="0" presId="urn:microsoft.com/office/officeart/2005/8/layout/bProcess4"/>
    <dgm:cxn modelId="{7D970CEE-93F2-4FA6-ADFD-959B780FE369}" type="presParOf" srcId="{AC5E9EC7-6BF6-4C56-8CE3-71C9E5C4D2F2}" destId="{13C256C0-5629-44B3-99B4-7B04526AB366}" srcOrd="0" destOrd="0" presId="urn:microsoft.com/office/officeart/2005/8/layout/bProcess4"/>
    <dgm:cxn modelId="{2800E7CA-D247-40FD-888D-DD331C148319}" type="presParOf" srcId="{AC5E9EC7-6BF6-4C56-8CE3-71C9E5C4D2F2}" destId="{700FB3FA-C1D7-4B73-8AA2-7353207A6F17}" srcOrd="1" destOrd="0" presId="urn:microsoft.com/office/officeart/2005/8/layout/bProcess4"/>
    <dgm:cxn modelId="{02252582-14D8-463D-87A0-F0A6ACD115AF}" type="presParOf" srcId="{78C3E901-AFCB-4CB1-9F45-5BE8C44E521A}" destId="{C693425F-578B-406A-BA4F-1B351E2B88E6}" srcOrd="9" destOrd="0" presId="urn:microsoft.com/office/officeart/2005/8/layout/bProcess4"/>
    <dgm:cxn modelId="{7F1543C7-C099-4BBB-873B-FF6B7205EFC6}" type="presParOf" srcId="{78C3E901-AFCB-4CB1-9F45-5BE8C44E521A}" destId="{8E16624D-7BD3-4DDD-88D6-69EDD8368013}" srcOrd="10" destOrd="0" presId="urn:microsoft.com/office/officeart/2005/8/layout/bProcess4"/>
    <dgm:cxn modelId="{2770CAB8-79D9-4760-A82F-006120B659D6}" type="presParOf" srcId="{8E16624D-7BD3-4DDD-88D6-69EDD8368013}" destId="{FF93034B-753E-4348-8374-53B984B0DF4A}" srcOrd="0" destOrd="0" presId="urn:microsoft.com/office/officeart/2005/8/layout/bProcess4"/>
    <dgm:cxn modelId="{35FB372C-3FC4-4F77-BDE1-08CB9AEE7BC3}" type="presParOf" srcId="{8E16624D-7BD3-4DDD-88D6-69EDD8368013}" destId="{896CF10F-8832-466F-9C08-530CB8ECD8E3}" srcOrd="1" destOrd="0" presId="urn:microsoft.com/office/officeart/2005/8/layout/bProcess4"/>
    <dgm:cxn modelId="{2BDCA363-C60D-43F9-B1F6-12204DE3D2DF}" type="presParOf" srcId="{78C3E901-AFCB-4CB1-9F45-5BE8C44E521A}" destId="{AB3D4A15-09B0-4E44-8327-3785644F8C19}" srcOrd="11" destOrd="0" presId="urn:microsoft.com/office/officeart/2005/8/layout/bProcess4"/>
    <dgm:cxn modelId="{804CDEA9-F42E-4289-86D2-60F1B361DEC9}" type="presParOf" srcId="{78C3E901-AFCB-4CB1-9F45-5BE8C44E521A}" destId="{7B2F777E-CFA8-41AE-9A9A-D5231708D210}" srcOrd="12" destOrd="0" presId="urn:microsoft.com/office/officeart/2005/8/layout/bProcess4"/>
    <dgm:cxn modelId="{C699DF17-7385-4FF3-AD54-D21693F9AC26}" type="presParOf" srcId="{7B2F777E-CFA8-41AE-9A9A-D5231708D210}" destId="{34826432-1222-4140-914F-C138C35EBE3E}" srcOrd="0" destOrd="0" presId="urn:microsoft.com/office/officeart/2005/8/layout/bProcess4"/>
    <dgm:cxn modelId="{B21B44F8-BD6F-4E6E-9CDA-62D59A5A1985}" type="presParOf" srcId="{7B2F777E-CFA8-41AE-9A9A-D5231708D210}" destId="{B9990E9D-2C4B-4399-AF44-12F508251125}" srcOrd="1" destOrd="0" presId="urn:microsoft.com/office/officeart/2005/8/layout/bProcess4"/>
    <dgm:cxn modelId="{128EE448-D9F5-45FF-AE99-397A7CCC10FB}" type="presParOf" srcId="{78C3E901-AFCB-4CB1-9F45-5BE8C44E521A}" destId="{6A64E0EB-3698-4FEA-A5C2-8C029D7824EF}" srcOrd="13" destOrd="0" presId="urn:microsoft.com/office/officeart/2005/8/layout/bProcess4"/>
    <dgm:cxn modelId="{A081D7F7-23D5-4DB4-9D6D-C7AB3644F213}" type="presParOf" srcId="{78C3E901-AFCB-4CB1-9F45-5BE8C44E521A}" destId="{9AFB90D6-F56B-486D-A4C3-DD5C9E8722A7}" srcOrd="14" destOrd="0" presId="urn:microsoft.com/office/officeart/2005/8/layout/bProcess4"/>
    <dgm:cxn modelId="{8DED00CD-F7CC-49F2-A2AE-4D0004886349}" type="presParOf" srcId="{9AFB90D6-F56B-486D-A4C3-DD5C9E8722A7}" destId="{8AF96284-9686-4798-8AC3-3EE0BD219715}" srcOrd="0" destOrd="0" presId="urn:microsoft.com/office/officeart/2005/8/layout/bProcess4"/>
    <dgm:cxn modelId="{2CA75438-B422-4719-B279-57850ED8D9DB}" type="presParOf" srcId="{9AFB90D6-F56B-486D-A4C3-DD5C9E8722A7}" destId="{1C7EC3FC-0ACF-4648-BFF3-477184FD2071}" srcOrd="1" destOrd="0" presId="urn:microsoft.com/office/officeart/2005/8/layout/bProcess4"/>
    <dgm:cxn modelId="{E3210AE6-5683-4DA7-BFFE-2D897D121C25}" type="presParOf" srcId="{78C3E901-AFCB-4CB1-9F45-5BE8C44E521A}" destId="{9F31A029-8834-47E6-B9D9-8CDDE892A3A9}" srcOrd="15" destOrd="0" presId="urn:microsoft.com/office/officeart/2005/8/layout/bProcess4"/>
    <dgm:cxn modelId="{28D5326A-1881-4FD8-A351-1D1E6BD1DE17}" type="presParOf" srcId="{78C3E901-AFCB-4CB1-9F45-5BE8C44E521A}" destId="{ECF4BC41-C808-486F-BC42-AD20E9390310}" srcOrd="16" destOrd="0" presId="urn:microsoft.com/office/officeart/2005/8/layout/bProcess4"/>
    <dgm:cxn modelId="{3C87820C-6D43-49CF-BDEB-E846FD3CFD5A}" type="presParOf" srcId="{ECF4BC41-C808-486F-BC42-AD20E9390310}" destId="{F38AC8FA-2205-402A-9506-75672F075184}" srcOrd="0" destOrd="0" presId="urn:microsoft.com/office/officeart/2005/8/layout/bProcess4"/>
    <dgm:cxn modelId="{E2A91406-E8A7-4FC2-AF26-4E18084B6782}" type="presParOf" srcId="{ECF4BC41-C808-486F-BC42-AD20E9390310}" destId="{B6329D0C-7337-46C1-856E-696BB88FF29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F550DA-ECA4-4956-BA3B-60C80D46FE21}" type="doc">
      <dgm:prSet loTypeId="urn:microsoft.com/office/officeart/2005/8/layout/bProcess4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C0336D-52E7-4723-9E0A-52E5CA9676F0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Кондиционерлер заправка жасалып, жөндеу жұмыстары жүргізілді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D79D04A0-465A-47D8-8D37-FBA8F1BD292A}" type="parTrans" cxnId="{F5A6BC9E-2705-46A5-8900-E23BDC833298}">
      <dgm:prSet/>
      <dgm:spPr/>
      <dgm:t>
        <a:bodyPr/>
        <a:lstStyle/>
        <a:p>
          <a:endParaRPr lang="ru-RU"/>
        </a:p>
      </dgm:t>
    </dgm:pt>
    <dgm:pt modelId="{99D79F2A-36DE-4A64-A1B3-340230E14E5A}" type="sibTrans" cxnId="{F5A6BC9E-2705-46A5-8900-E23BDC833298}">
      <dgm:prSet/>
      <dgm:spPr/>
      <dgm:t>
        <a:bodyPr/>
        <a:lstStyle/>
        <a:p>
          <a:endParaRPr lang="ru-RU"/>
        </a:p>
      </dgm:t>
    </dgm:pt>
    <dgm:pt modelId="{5E240671-174C-4112-99AD-AF2A7512F3A5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Шторлар ауыстырылды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BBEC1DEB-DD74-4F04-A6FE-A6C5B908C147}" type="parTrans" cxnId="{AA61060B-CD2F-4623-9C2F-24E92548A5AE}">
      <dgm:prSet/>
      <dgm:spPr/>
      <dgm:t>
        <a:bodyPr/>
        <a:lstStyle/>
        <a:p>
          <a:endParaRPr lang="ru-RU"/>
        </a:p>
      </dgm:t>
    </dgm:pt>
    <dgm:pt modelId="{AB1B8606-8285-49C3-B4ED-17CF07D6C467}" type="sibTrans" cxnId="{AA61060B-CD2F-4623-9C2F-24E92548A5AE}">
      <dgm:prSet/>
      <dgm:spPr/>
      <dgm:t>
        <a:bodyPr/>
        <a:lstStyle/>
        <a:p>
          <a:endParaRPr lang="ru-RU"/>
        </a:p>
      </dgm:t>
    </dgm:pt>
    <dgm:pt modelId="{83F55F6D-C2FB-4408-A1BC-3D364CDCC0BE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Еден жуатын 1 рулон тряпка алынды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6E62FA8F-9624-4C4E-8090-9F2D2CBE87E6}" type="parTrans" cxnId="{40AA327C-D450-4E27-8654-B7B76C1A0B20}">
      <dgm:prSet/>
      <dgm:spPr/>
      <dgm:t>
        <a:bodyPr/>
        <a:lstStyle/>
        <a:p>
          <a:endParaRPr lang="ru-RU"/>
        </a:p>
      </dgm:t>
    </dgm:pt>
    <dgm:pt modelId="{F5EDC00C-E19A-4AE3-8D47-B0F9C6AD2AEC}" type="sibTrans" cxnId="{40AA327C-D450-4E27-8654-B7B76C1A0B20}">
      <dgm:prSet/>
      <dgm:spPr/>
      <dgm:t>
        <a:bodyPr/>
        <a:lstStyle/>
        <a:p>
          <a:endParaRPr lang="ru-RU"/>
        </a:p>
      </dgm:t>
    </dgm:pt>
    <dgm:pt modelId="{2CF3825D-5D4B-431F-8623-246A3818CF44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Кіші топтарға горшок қоятын тумба жасалды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EAA473D9-8A13-41FC-AE9D-B486F9115D02}" type="parTrans" cxnId="{EA0BF9A5-528E-422D-9B81-0FB2E2BC5583}">
      <dgm:prSet/>
      <dgm:spPr/>
      <dgm:t>
        <a:bodyPr/>
        <a:lstStyle/>
        <a:p>
          <a:endParaRPr lang="ru-RU"/>
        </a:p>
      </dgm:t>
    </dgm:pt>
    <dgm:pt modelId="{6374DA64-3AC8-4942-9CEA-F9352389F62F}" type="sibTrans" cxnId="{EA0BF9A5-528E-422D-9B81-0FB2E2BC5583}">
      <dgm:prSet/>
      <dgm:spPr/>
      <dgm:t>
        <a:bodyPr/>
        <a:lstStyle/>
        <a:p>
          <a:endParaRPr lang="ru-RU"/>
        </a:p>
      </dgm:t>
    </dgm:pt>
    <dgm:pt modelId="{400399E3-D5DB-4F8B-A369-08463622178D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Мерекелік іс-шараларға қарай музыкалық залға оформление жасалып жатыр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77F80DBA-B67B-4FF2-8C82-57D5860ECAD9}" type="parTrans" cxnId="{B384D921-F823-4B2E-8A81-B8E0C5B41C42}">
      <dgm:prSet/>
      <dgm:spPr/>
      <dgm:t>
        <a:bodyPr/>
        <a:lstStyle/>
        <a:p>
          <a:endParaRPr lang="ru-RU"/>
        </a:p>
      </dgm:t>
    </dgm:pt>
    <dgm:pt modelId="{CAE49413-6136-411D-93EE-79B873E387F3}" type="sibTrans" cxnId="{B384D921-F823-4B2E-8A81-B8E0C5B41C42}">
      <dgm:prSet/>
      <dgm:spPr/>
      <dgm:t>
        <a:bodyPr/>
        <a:lstStyle/>
        <a:p>
          <a:endParaRPr lang="ru-RU"/>
        </a:p>
      </dgm:t>
    </dgm:pt>
    <dgm:pt modelId="{9A9939E8-D998-4F64-8DF1-DC506FE66E37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Дезинфекция жасалды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81919A5E-56CD-478A-8853-AEF5BD1BC2B7}" type="parTrans" cxnId="{FA7E6E2F-3E79-4F5C-B04D-24FC87240A06}">
      <dgm:prSet/>
      <dgm:spPr/>
      <dgm:t>
        <a:bodyPr/>
        <a:lstStyle/>
        <a:p>
          <a:endParaRPr lang="ru-RU"/>
        </a:p>
      </dgm:t>
    </dgm:pt>
    <dgm:pt modelId="{B43D55C6-8A0F-43BF-B9CA-D13F5E112C6D}" type="sibTrans" cxnId="{FA7E6E2F-3E79-4F5C-B04D-24FC87240A06}">
      <dgm:prSet/>
      <dgm:spPr/>
      <dgm:t>
        <a:bodyPr/>
        <a:lstStyle/>
        <a:p>
          <a:endParaRPr lang="ru-RU"/>
        </a:p>
      </dgm:t>
    </dgm:pt>
    <dgm:pt modelId="{62F62D4D-BF19-438B-9269-DA5DBF4B25C2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Химиялық (Моющий) заттар алынды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778B97C9-03F8-49D1-A4DF-29CEF136DE7D}" type="parTrans" cxnId="{2EB634D1-6BAE-4B4F-AE64-E01CEE1123CE}">
      <dgm:prSet/>
      <dgm:spPr/>
      <dgm:t>
        <a:bodyPr/>
        <a:lstStyle/>
        <a:p>
          <a:endParaRPr lang="ru-RU"/>
        </a:p>
      </dgm:t>
    </dgm:pt>
    <dgm:pt modelId="{63B08A0A-F9B2-4983-A542-8B7AFC678B09}" type="sibTrans" cxnId="{2EB634D1-6BAE-4B4F-AE64-E01CEE1123CE}">
      <dgm:prSet/>
      <dgm:spPr/>
      <dgm:t>
        <a:bodyPr/>
        <a:lstStyle/>
        <a:p>
          <a:endParaRPr lang="ru-RU"/>
        </a:p>
      </dgm:t>
    </dgm:pt>
    <dgm:pt modelId="{A10A9FFD-D06B-4517-99B0-FE90F9E85763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Дәрі-дәрмек алынды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F247C928-D693-4FAF-8998-5266B11B4155}" type="parTrans" cxnId="{6B542D6D-5E95-4A15-9991-2ABF18E57D8F}">
      <dgm:prSet/>
      <dgm:spPr/>
      <dgm:t>
        <a:bodyPr/>
        <a:lstStyle/>
        <a:p>
          <a:endParaRPr lang="ru-RU"/>
        </a:p>
      </dgm:t>
    </dgm:pt>
    <dgm:pt modelId="{36E0847D-171A-4CED-9803-36EA3AA6B698}" type="sibTrans" cxnId="{6B542D6D-5E95-4A15-9991-2ABF18E57D8F}">
      <dgm:prSet/>
      <dgm:spPr/>
      <dgm:t>
        <a:bodyPr/>
        <a:lstStyle/>
        <a:p>
          <a:endParaRPr lang="ru-RU"/>
        </a:p>
      </dgm:t>
    </dgm:pt>
    <dgm:pt modelId="{77C2A421-5008-4040-96D9-39C055984306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Ламинатор жөнделді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2C77A103-FFC8-4DB5-A9FE-2CDEB62C0FF7}" type="sibTrans" cxnId="{1CF349B0-0F76-411A-ADFF-E4B8ED3478F9}">
      <dgm:prSet/>
      <dgm:spPr/>
      <dgm:t>
        <a:bodyPr/>
        <a:lstStyle/>
        <a:p>
          <a:endParaRPr lang="ru-RU"/>
        </a:p>
      </dgm:t>
    </dgm:pt>
    <dgm:pt modelId="{7F7E5005-A340-438A-88C6-C415234C8730}" type="parTrans" cxnId="{1CF349B0-0F76-411A-ADFF-E4B8ED3478F9}">
      <dgm:prSet/>
      <dgm:spPr/>
      <dgm:t>
        <a:bodyPr/>
        <a:lstStyle/>
        <a:p>
          <a:endParaRPr lang="ru-RU"/>
        </a:p>
      </dgm:t>
    </dgm:pt>
    <dgm:pt modelId="{78C3E901-AFCB-4CB1-9F45-5BE8C44E521A}" type="pres">
      <dgm:prSet presAssocID="{F4F550DA-ECA4-4956-BA3B-60C80D46FE2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64D3114-0126-493C-A2C3-DB737671C7A0}" type="pres">
      <dgm:prSet presAssocID="{36C0336D-52E7-4723-9E0A-52E5CA9676F0}" presName="compNode" presStyleCnt="0"/>
      <dgm:spPr/>
    </dgm:pt>
    <dgm:pt modelId="{C9952ED1-4890-4F7D-B55D-48B2601FE414}" type="pres">
      <dgm:prSet presAssocID="{36C0336D-52E7-4723-9E0A-52E5CA9676F0}" presName="dummyConnPt" presStyleCnt="0"/>
      <dgm:spPr/>
    </dgm:pt>
    <dgm:pt modelId="{0C83CBFD-30F7-4526-B5A0-025AA7D6CFF2}" type="pres">
      <dgm:prSet presAssocID="{36C0336D-52E7-4723-9E0A-52E5CA9676F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20E18-5AB3-4264-BAA3-9DC368F46B36}" type="pres">
      <dgm:prSet presAssocID="{99D79F2A-36DE-4A64-A1B3-340230E14E5A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EB3D409-72C5-45F5-B36A-D63730D4B53C}" type="pres">
      <dgm:prSet presAssocID="{77C2A421-5008-4040-96D9-39C055984306}" presName="compNode" presStyleCnt="0"/>
      <dgm:spPr/>
    </dgm:pt>
    <dgm:pt modelId="{426A3981-8F6E-40C5-BE2E-F7929FC4FB4D}" type="pres">
      <dgm:prSet presAssocID="{77C2A421-5008-4040-96D9-39C055984306}" presName="dummyConnPt" presStyleCnt="0"/>
      <dgm:spPr/>
    </dgm:pt>
    <dgm:pt modelId="{07D00E5D-B4C3-4456-BBAE-D3BFE3F31470}" type="pres">
      <dgm:prSet presAssocID="{77C2A421-5008-4040-96D9-39C05598430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7530F-62AC-4DCF-82B8-4E144D118B9F}" type="pres">
      <dgm:prSet presAssocID="{2C77A103-FFC8-4DB5-A9FE-2CDEB62C0FF7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50827A9-CEDF-42BB-9529-4F9D42B35F72}" type="pres">
      <dgm:prSet presAssocID="{5E240671-174C-4112-99AD-AF2A7512F3A5}" presName="compNode" presStyleCnt="0"/>
      <dgm:spPr/>
    </dgm:pt>
    <dgm:pt modelId="{06949973-2A50-4615-B0D1-CC2A079BF722}" type="pres">
      <dgm:prSet presAssocID="{5E240671-174C-4112-99AD-AF2A7512F3A5}" presName="dummyConnPt" presStyleCnt="0"/>
      <dgm:spPr/>
    </dgm:pt>
    <dgm:pt modelId="{1453BFB2-5739-445F-AD6A-087856D577AC}" type="pres">
      <dgm:prSet presAssocID="{5E240671-174C-4112-99AD-AF2A7512F3A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97101-991C-4EBC-BD94-1D3AE6F7F239}" type="pres">
      <dgm:prSet presAssocID="{AB1B8606-8285-49C3-B4ED-17CF07D6C467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A5DB9BB3-85A1-4A79-B381-1AD439BE27AA}" type="pres">
      <dgm:prSet presAssocID="{83F55F6D-C2FB-4408-A1BC-3D364CDCC0BE}" presName="compNode" presStyleCnt="0"/>
      <dgm:spPr/>
    </dgm:pt>
    <dgm:pt modelId="{DC3F9895-CE17-46EC-82BE-F06C101B19EE}" type="pres">
      <dgm:prSet presAssocID="{83F55F6D-C2FB-4408-A1BC-3D364CDCC0BE}" presName="dummyConnPt" presStyleCnt="0"/>
      <dgm:spPr/>
    </dgm:pt>
    <dgm:pt modelId="{E491E31A-C00F-4BF7-AA86-5F88B26E0F2F}" type="pres">
      <dgm:prSet presAssocID="{83F55F6D-C2FB-4408-A1BC-3D364CDCC0B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A9FFD-FEFF-4540-84CA-6DF3E35FBBA0}" type="pres">
      <dgm:prSet presAssocID="{F5EDC00C-E19A-4AE3-8D47-B0F9C6AD2AEC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AC5E9EC7-6BF6-4C56-8CE3-71C9E5C4D2F2}" type="pres">
      <dgm:prSet presAssocID="{2CF3825D-5D4B-431F-8623-246A3818CF44}" presName="compNode" presStyleCnt="0"/>
      <dgm:spPr/>
    </dgm:pt>
    <dgm:pt modelId="{13C256C0-5629-44B3-99B4-7B04526AB366}" type="pres">
      <dgm:prSet presAssocID="{2CF3825D-5D4B-431F-8623-246A3818CF44}" presName="dummyConnPt" presStyleCnt="0"/>
      <dgm:spPr/>
    </dgm:pt>
    <dgm:pt modelId="{700FB3FA-C1D7-4B73-8AA2-7353207A6F17}" type="pres">
      <dgm:prSet presAssocID="{2CF3825D-5D4B-431F-8623-246A3818CF4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3425F-578B-406A-BA4F-1B351E2B88E6}" type="pres">
      <dgm:prSet presAssocID="{6374DA64-3AC8-4942-9CEA-F9352389F62F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8E16624D-7BD3-4DDD-88D6-69EDD8368013}" type="pres">
      <dgm:prSet presAssocID="{400399E3-D5DB-4F8B-A369-08463622178D}" presName="compNode" presStyleCnt="0"/>
      <dgm:spPr/>
    </dgm:pt>
    <dgm:pt modelId="{FF93034B-753E-4348-8374-53B984B0DF4A}" type="pres">
      <dgm:prSet presAssocID="{400399E3-D5DB-4F8B-A369-08463622178D}" presName="dummyConnPt" presStyleCnt="0"/>
      <dgm:spPr/>
    </dgm:pt>
    <dgm:pt modelId="{896CF10F-8832-466F-9C08-530CB8ECD8E3}" type="pres">
      <dgm:prSet presAssocID="{400399E3-D5DB-4F8B-A369-08463622178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D4A15-09B0-4E44-8327-3785644F8C19}" type="pres">
      <dgm:prSet presAssocID="{CAE49413-6136-411D-93EE-79B873E387F3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7B2F777E-CFA8-41AE-9A9A-D5231708D210}" type="pres">
      <dgm:prSet presAssocID="{9A9939E8-D998-4F64-8DF1-DC506FE66E37}" presName="compNode" presStyleCnt="0"/>
      <dgm:spPr/>
    </dgm:pt>
    <dgm:pt modelId="{34826432-1222-4140-914F-C138C35EBE3E}" type="pres">
      <dgm:prSet presAssocID="{9A9939E8-D998-4F64-8DF1-DC506FE66E37}" presName="dummyConnPt" presStyleCnt="0"/>
      <dgm:spPr/>
    </dgm:pt>
    <dgm:pt modelId="{B9990E9D-2C4B-4399-AF44-12F508251125}" type="pres">
      <dgm:prSet presAssocID="{9A9939E8-D998-4F64-8DF1-DC506FE66E3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4E0EB-3698-4FEA-A5C2-8C029D7824EF}" type="pres">
      <dgm:prSet presAssocID="{B43D55C6-8A0F-43BF-B9CA-D13F5E112C6D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9AFB90D6-F56B-486D-A4C3-DD5C9E8722A7}" type="pres">
      <dgm:prSet presAssocID="{62F62D4D-BF19-438B-9269-DA5DBF4B25C2}" presName="compNode" presStyleCnt="0"/>
      <dgm:spPr/>
    </dgm:pt>
    <dgm:pt modelId="{8AF96284-9686-4798-8AC3-3EE0BD219715}" type="pres">
      <dgm:prSet presAssocID="{62F62D4D-BF19-438B-9269-DA5DBF4B25C2}" presName="dummyConnPt" presStyleCnt="0"/>
      <dgm:spPr/>
    </dgm:pt>
    <dgm:pt modelId="{1C7EC3FC-0ACF-4648-BFF3-477184FD2071}" type="pres">
      <dgm:prSet presAssocID="{62F62D4D-BF19-438B-9269-DA5DBF4B25C2}" presName="node" presStyleLbl="node1" presStyleIdx="7" presStyleCnt="9" custLinFactNeighborX="25140" custLinFactNeighborY="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1A029-8834-47E6-B9D9-8CDDE892A3A9}" type="pres">
      <dgm:prSet presAssocID="{63B08A0A-F9B2-4983-A542-8B7AFC678B09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ECF4BC41-C808-486F-BC42-AD20E9390310}" type="pres">
      <dgm:prSet presAssocID="{A10A9FFD-D06B-4517-99B0-FE90F9E85763}" presName="compNode" presStyleCnt="0"/>
      <dgm:spPr/>
    </dgm:pt>
    <dgm:pt modelId="{F38AC8FA-2205-402A-9506-75672F075184}" type="pres">
      <dgm:prSet presAssocID="{A10A9FFD-D06B-4517-99B0-FE90F9E85763}" presName="dummyConnPt" presStyleCnt="0"/>
      <dgm:spPr/>
    </dgm:pt>
    <dgm:pt modelId="{B6329D0C-7337-46C1-856E-696BB88FF299}" type="pres">
      <dgm:prSet presAssocID="{A10A9FFD-D06B-4517-99B0-FE90F9E8576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679358-B634-459B-9865-10B6E339C20F}" type="presOf" srcId="{CAE49413-6136-411D-93EE-79B873E387F3}" destId="{AB3D4A15-09B0-4E44-8327-3785644F8C19}" srcOrd="0" destOrd="0" presId="urn:microsoft.com/office/officeart/2005/8/layout/bProcess4"/>
    <dgm:cxn modelId="{6B542D6D-5E95-4A15-9991-2ABF18E57D8F}" srcId="{F4F550DA-ECA4-4956-BA3B-60C80D46FE21}" destId="{A10A9FFD-D06B-4517-99B0-FE90F9E85763}" srcOrd="8" destOrd="0" parTransId="{F247C928-D693-4FAF-8998-5266B11B4155}" sibTransId="{36E0847D-171A-4CED-9803-36EA3AA6B698}"/>
    <dgm:cxn modelId="{6B2D3224-1C54-4D48-83D1-4D99E2F4961D}" type="presOf" srcId="{400399E3-D5DB-4F8B-A369-08463622178D}" destId="{896CF10F-8832-466F-9C08-530CB8ECD8E3}" srcOrd="0" destOrd="0" presId="urn:microsoft.com/office/officeart/2005/8/layout/bProcess4"/>
    <dgm:cxn modelId="{B57626E5-AB36-43BF-B89A-9ABC29471CEA}" type="presOf" srcId="{B43D55C6-8A0F-43BF-B9CA-D13F5E112C6D}" destId="{6A64E0EB-3698-4FEA-A5C2-8C029D7824EF}" srcOrd="0" destOrd="0" presId="urn:microsoft.com/office/officeart/2005/8/layout/bProcess4"/>
    <dgm:cxn modelId="{8623A7A2-D061-45DE-A788-332322C7D168}" type="presOf" srcId="{9A9939E8-D998-4F64-8DF1-DC506FE66E37}" destId="{B9990E9D-2C4B-4399-AF44-12F508251125}" srcOrd="0" destOrd="0" presId="urn:microsoft.com/office/officeart/2005/8/layout/bProcess4"/>
    <dgm:cxn modelId="{CB6D5AFA-E566-446E-B559-EB8FA84FFD3E}" type="presOf" srcId="{83F55F6D-C2FB-4408-A1BC-3D364CDCC0BE}" destId="{E491E31A-C00F-4BF7-AA86-5F88B26E0F2F}" srcOrd="0" destOrd="0" presId="urn:microsoft.com/office/officeart/2005/8/layout/bProcess4"/>
    <dgm:cxn modelId="{F5A6BC9E-2705-46A5-8900-E23BDC833298}" srcId="{F4F550DA-ECA4-4956-BA3B-60C80D46FE21}" destId="{36C0336D-52E7-4723-9E0A-52E5CA9676F0}" srcOrd="0" destOrd="0" parTransId="{D79D04A0-465A-47D8-8D37-FBA8F1BD292A}" sibTransId="{99D79F2A-36DE-4A64-A1B3-340230E14E5A}"/>
    <dgm:cxn modelId="{FB284105-2F10-4448-A594-49B34BEC9592}" type="presOf" srcId="{AB1B8606-8285-49C3-B4ED-17CF07D6C467}" destId="{B4A97101-991C-4EBC-BD94-1D3AE6F7F239}" srcOrd="0" destOrd="0" presId="urn:microsoft.com/office/officeart/2005/8/layout/bProcess4"/>
    <dgm:cxn modelId="{B384D921-F823-4B2E-8A81-B8E0C5B41C42}" srcId="{F4F550DA-ECA4-4956-BA3B-60C80D46FE21}" destId="{400399E3-D5DB-4F8B-A369-08463622178D}" srcOrd="5" destOrd="0" parTransId="{77F80DBA-B67B-4FF2-8C82-57D5860ECAD9}" sibTransId="{CAE49413-6136-411D-93EE-79B873E387F3}"/>
    <dgm:cxn modelId="{9D97AB92-18BF-41EB-A0BB-9EFD3BB4D607}" type="presOf" srcId="{A10A9FFD-D06B-4517-99B0-FE90F9E85763}" destId="{B6329D0C-7337-46C1-856E-696BB88FF299}" srcOrd="0" destOrd="0" presId="urn:microsoft.com/office/officeart/2005/8/layout/bProcess4"/>
    <dgm:cxn modelId="{2EB634D1-6BAE-4B4F-AE64-E01CEE1123CE}" srcId="{F4F550DA-ECA4-4956-BA3B-60C80D46FE21}" destId="{62F62D4D-BF19-438B-9269-DA5DBF4B25C2}" srcOrd="7" destOrd="0" parTransId="{778B97C9-03F8-49D1-A4DF-29CEF136DE7D}" sibTransId="{63B08A0A-F9B2-4983-A542-8B7AFC678B09}"/>
    <dgm:cxn modelId="{A75F21B4-7B81-4D82-B810-EB1AC5AECE1B}" type="presOf" srcId="{5E240671-174C-4112-99AD-AF2A7512F3A5}" destId="{1453BFB2-5739-445F-AD6A-087856D577AC}" srcOrd="0" destOrd="0" presId="urn:microsoft.com/office/officeart/2005/8/layout/bProcess4"/>
    <dgm:cxn modelId="{CD1499FF-A026-490B-A008-1B3F2908D952}" type="presOf" srcId="{2C77A103-FFC8-4DB5-A9FE-2CDEB62C0FF7}" destId="{C2A7530F-62AC-4DCF-82B8-4E144D118B9F}" srcOrd="0" destOrd="0" presId="urn:microsoft.com/office/officeart/2005/8/layout/bProcess4"/>
    <dgm:cxn modelId="{595E95E0-8FED-4F39-A27E-F2132902F3F5}" type="presOf" srcId="{77C2A421-5008-4040-96D9-39C055984306}" destId="{07D00E5D-B4C3-4456-BBAE-D3BFE3F31470}" srcOrd="0" destOrd="0" presId="urn:microsoft.com/office/officeart/2005/8/layout/bProcess4"/>
    <dgm:cxn modelId="{20959F8D-C0C7-41FF-8546-896ED17AD15A}" type="presOf" srcId="{99D79F2A-36DE-4A64-A1B3-340230E14E5A}" destId="{EF020E18-5AB3-4264-BAA3-9DC368F46B36}" srcOrd="0" destOrd="0" presId="urn:microsoft.com/office/officeart/2005/8/layout/bProcess4"/>
    <dgm:cxn modelId="{8BBFDD0B-BB36-4ABC-A577-9AEF08C742DA}" type="presOf" srcId="{F5EDC00C-E19A-4AE3-8D47-B0F9C6AD2AEC}" destId="{E78A9FFD-FEFF-4540-84CA-6DF3E35FBBA0}" srcOrd="0" destOrd="0" presId="urn:microsoft.com/office/officeart/2005/8/layout/bProcess4"/>
    <dgm:cxn modelId="{2BF9066F-741C-40E8-B74B-E4ED63DABDB3}" type="presOf" srcId="{63B08A0A-F9B2-4983-A542-8B7AFC678B09}" destId="{9F31A029-8834-47E6-B9D9-8CDDE892A3A9}" srcOrd="0" destOrd="0" presId="urn:microsoft.com/office/officeart/2005/8/layout/bProcess4"/>
    <dgm:cxn modelId="{40AA327C-D450-4E27-8654-B7B76C1A0B20}" srcId="{F4F550DA-ECA4-4956-BA3B-60C80D46FE21}" destId="{83F55F6D-C2FB-4408-A1BC-3D364CDCC0BE}" srcOrd="3" destOrd="0" parTransId="{6E62FA8F-9624-4C4E-8090-9F2D2CBE87E6}" sibTransId="{F5EDC00C-E19A-4AE3-8D47-B0F9C6AD2AEC}"/>
    <dgm:cxn modelId="{EB8CFDC0-A819-47FF-B467-B5D93FB14EB3}" type="presOf" srcId="{F4F550DA-ECA4-4956-BA3B-60C80D46FE21}" destId="{78C3E901-AFCB-4CB1-9F45-5BE8C44E521A}" srcOrd="0" destOrd="0" presId="urn:microsoft.com/office/officeart/2005/8/layout/bProcess4"/>
    <dgm:cxn modelId="{EA0BF9A5-528E-422D-9B81-0FB2E2BC5583}" srcId="{F4F550DA-ECA4-4956-BA3B-60C80D46FE21}" destId="{2CF3825D-5D4B-431F-8623-246A3818CF44}" srcOrd="4" destOrd="0" parTransId="{EAA473D9-8A13-41FC-AE9D-B486F9115D02}" sibTransId="{6374DA64-3AC8-4942-9CEA-F9352389F62F}"/>
    <dgm:cxn modelId="{F86FC2F7-BAAC-40B7-87CF-9DFE0A281B9D}" type="presOf" srcId="{62F62D4D-BF19-438B-9269-DA5DBF4B25C2}" destId="{1C7EC3FC-0ACF-4648-BFF3-477184FD2071}" srcOrd="0" destOrd="0" presId="urn:microsoft.com/office/officeart/2005/8/layout/bProcess4"/>
    <dgm:cxn modelId="{52C1D33A-6524-4437-AE9C-DF655B6190B4}" type="presOf" srcId="{2CF3825D-5D4B-431F-8623-246A3818CF44}" destId="{700FB3FA-C1D7-4B73-8AA2-7353207A6F17}" srcOrd="0" destOrd="0" presId="urn:microsoft.com/office/officeart/2005/8/layout/bProcess4"/>
    <dgm:cxn modelId="{FA7E6E2F-3E79-4F5C-B04D-24FC87240A06}" srcId="{F4F550DA-ECA4-4956-BA3B-60C80D46FE21}" destId="{9A9939E8-D998-4F64-8DF1-DC506FE66E37}" srcOrd="6" destOrd="0" parTransId="{81919A5E-56CD-478A-8853-AEF5BD1BC2B7}" sibTransId="{B43D55C6-8A0F-43BF-B9CA-D13F5E112C6D}"/>
    <dgm:cxn modelId="{FF6E7839-39F0-457E-AC8F-A0C902C0E446}" type="presOf" srcId="{6374DA64-3AC8-4942-9CEA-F9352389F62F}" destId="{C693425F-578B-406A-BA4F-1B351E2B88E6}" srcOrd="0" destOrd="0" presId="urn:microsoft.com/office/officeart/2005/8/layout/bProcess4"/>
    <dgm:cxn modelId="{AA61060B-CD2F-4623-9C2F-24E92548A5AE}" srcId="{F4F550DA-ECA4-4956-BA3B-60C80D46FE21}" destId="{5E240671-174C-4112-99AD-AF2A7512F3A5}" srcOrd="2" destOrd="0" parTransId="{BBEC1DEB-DD74-4F04-A6FE-A6C5B908C147}" sibTransId="{AB1B8606-8285-49C3-B4ED-17CF07D6C467}"/>
    <dgm:cxn modelId="{0FA03FDF-47C0-4633-A12F-5ECBA3C49FBD}" type="presOf" srcId="{36C0336D-52E7-4723-9E0A-52E5CA9676F0}" destId="{0C83CBFD-30F7-4526-B5A0-025AA7D6CFF2}" srcOrd="0" destOrd="0" presId="urn:microsoft.com/office/officeart/2005/8/layout/bProcess4"/>
    <dgm:cxn modelId="{1CF349B0-0F76-411A-ADFF-E4B8ED3478F9}" srcId="{F4F550DA-ECA4-4956-BA3B-60C80D46FE21}" destId="{77C2A421-5008-4040-96D9-39C055984306}" srcOrd="1" destOrd="0" parTransId="{7F7E5005-A340-438A-88C6-C415234C8730}" sibTransId="{2C77A103-FFC8-4DB5-A9FE-2CDEB62C0FF7}"/>
    <dgm:cxn modelId="{21087E08-5743-4A76-ACB1-375A29821137}" type="presParOf" srcId="{78C3E901-AFCB-4CB1-9F45-5BE8C44E521A}" destId="{164D3114-0126-493C-A2C3-DB737671C7A0}" srcOrd="0" destOrd="0" presId="urn:microsoft.com/office/officeart/2005/8/layout/bProcess4"/>
    <dgm:cxn modelId="{E6FCFF97-8EB8-4343-A1E5-BE67DDA06B0A}" type="presParOf" srcId="{164D3114-0126-493C-A2C3-DB737671C7A0}" destId="{C9952ED1-4890-4F7D-B55D-48B2601FE414}" srcOrd="0" destOrd="0" presId="urn:microsoft.com/office/officeart/2005/8/layout/bProcess4"/>
    <dgm:cxn modelId="{2B44211A-699B-4A1A-8B49-F4D69E260E0E}" type="presParOf" srcId="{164D3114-0126-493C-A2C3-DB737671C7A0}" destId="{0C83CBFD-30F7-4526-B5A0-025AA7D6CFF2}" srcOrd="1" destOrd="0" presId="urn:microsoft.com/office/officeart/2005/8/layout/bProcess4"/>
    <dgm:cxn modelId="{430C740E-9537-47F8-91BB-49BFBB235CD4}" type="presParOf" srcId="{78C3E901-AFCB-4CB1-9F45-5BE8C44E521A}" destId="{EF020E18-5AB3-4264-BAA3-9DC368F46B36}" srcOrd="1" destOrd="0" presId="urn:microsoft.com/office/officeart/2005/8/layout/bProcess4"/>
    <dgm:cxn modelId="{640DC4C3-6621-4BBC-9115-CBFF53378D00}" type="presParOf" srcId="{78C3E901-AFCB-4CB1-9F45-5BE8C44E521A}" destId="{0EB3D409-72C5-45F5-B36A-D63730D4B53C}" srcOrd="2" destOrd="0" presId="urn:microsoft.com/office/officeart/2005/8/layout/bProcess4"/>
    <dgm:cxn modelId="{9077060C-7638-45FB-BC5F-9CE1E4B07DAF}" type="presParOf" srcId="{0EB3D409-72C5-45F5-B36A-D63730D4B53C}" destId="{426A3981-8F6E-40C5-BE2E-F7929FC4FB4D}" srcOrd="0" destOrd="0" presId="urn:microsoft.com/office/officeart/2005/8/layout/bProcess4"/>
    <dgm:cxn modelId="{0AF593EA-9B79-4FE6-A053-5080D8CED663}" type="presParOf" srcId="{0EB3D409-72C5-45F5-B36A-D63730D4B53C}" destId="{07D00E5D-B4C3-4456-BBAE-D3BFE3F31470}" srcOrd="1" destOrd="0" presId="urn:microsoft.com/office/officeart/2005/8/layout/bProcess4"/>
    <dgm:cxn modelId="{401A9076-1982-4CC4-827F-537D1E3CFA3A}" type="presParOf" srcId="{78C3E901-AFCB-4CB1-9F45-5BE8C44E521A}" destId="{C2A7530F-62AC-4DCF-82B8-4E144D118B9F}" srcOrd="3" destOrd="0" presId="urn:microsoft.com/office/officeart/2005/8/layout/bProcess4"/>
    <dgm:cxn modelId="{D5630681-6C80-4B32-91EC-095B597B4ADF}" type="presParOf" srcId="{78C3E901-AFCB-4CB1-9F45-5BE8C44E521A}" destId="{550827A9-CEDF-42BB-9529-4F9D42B35F72}" srcOrd="4" destOrd="0" presId="urn:microsoft.com/office/officeart/2005/8/layout/bProcess4"/>
    <dgm:cxn modelId="{FC08C0E7-BEB1-4DD9-ADC7-E61B9A5D0CA7}" type="presParOf" srcId="{550827A9-CEDF-42BB-9529-4F9D42B35F72}" destId="{06949973-2A50-4615-B0D1-CC2A079BF722}" srcOrd="0" destOrd="0" presId="urn:microsoft.com/office/officeart/2005/8/layout/bProcess4"/>
    <dgm:cxn modelId="{BF9CD923-2274-4533-9F50-8FFB9085477D}" type="presParOf" srcId="{550827A9-CEDF-42BB-9529-4F9D42B35F72}" destId="{1453BFB2-5739-445F-AD6A-087856D577AC}" srcOrd="1" destOrd="0" presId="urn:microsoft.com/office/officeart/2005/8/layout/bProcess4"/>
    <dgm:cxn modelId="{D8104730-B8D1-4B94-A7FA-4D5F4E31EC17}" type="presParOf" srcId="{78C3E901-AFCB-4CB1-9F45-5BE8C44E521A}" destId="{B4A97101-991C-4EBC-BD94-1D3AE6F7F239}" srcOrd="5" destOrd="0" presId="urn:microsoft.com/office/officeart/2005/8/layout/bProcess4"/>
    <dgm:cxn modelId="{4B08BCA3-F325-4718-A8D9-B03BD9340ED1}" type="presParOf" srcId="{78C3E901-AFCB-4CB1-9F45-5BE8C44E521A}" destId="{A5DB9BB3-85A1-4A79-B381-1AD439BE27AA}" srcOrd="6" destOrd="0" presId="urn:microsoft.com/office/officeart/2005/8/layout/bProcess4"/>
    <dgm:cxn modelId="{BCDBE732-CC28-4FAC-831B-E43E7E2CFC6E}" type="presParOf" srcId="{A5DB9BB3-85A1-4A79-B381-1AD439BE27AA}" destId="{DC3F9895-CE17-46EC-82BE-F06C101B19EE}" srcOrd="0" destOrd="0" presId="urn:microsoft.com/office/officeart/2005/8/layout/bProcess4"/>
    <dgm:cxn modelId="{DBFA0760-B9A4-4647-AF4D-7F4950D024EC}" type="presParOf" srcId="{A5DB9BB3-85A1-4A79-B381-1AD439BE27AA}" destId="{E491E31A-C00F-4BF7-AA86-5F88B26E0F2F}" srcOrd="1" destOrd="0" presId="urn:microsoft.com/office/officeart/2005/8/layout/bProcess4"/>
    <dgm:cxn modelId="{FA009180-6102-4D70-ABBC-704733E6D5D6}" type="presParOf" srcId="{78C3E901-AFCB-4CB1-9F45-5BE8C44E521A}" destId="{E78A9FFD-FEFF-4540-84CA-6DF3E35FBBA0}" srcOrd="7" destOrd="0" presId="urn:microsoft.com/office/officeart/2005/8/layout/bProcess4"/>
    <dgm:cxn modelId="{BCC5414B-68DA-4000-B0BB-25D9BAF50FFE}" type="presParOf" srcId="{78C3E901-AFCB-4CB1-9F45-5BE8C44E521A}" destId="{AC5E9EC7-6BF6-4C56-8CE3-71C9E5C4D2F2}" srcOrd="8" destOrd="0" presId="urn:microsoft.com/office/officeart/2005/8/layout/bProcess4"/>
    <dgm:cxn modelId="{A1791046-DD0D-44A2-8985-FAFDD5440CCE}" type="presParOf" srcId="{AC5E9EC7-6BF6-4C56-8CE3-71C9E5C4D2F2}" destId="{13C256C0-5629-44B3-99B4-7B04526AB366}" srcOrd="0" destOrd="0" presId="urn:microsoft.com/office/officeart/2005/8/layout/bProcess4"/>
    <dgm:cxn modelId="{A1151F89-2834-4D5A-BB0F-4502D735CB48}" type="presParOf" srcId="{AC5E9EC7-6BF6-4C56-8CE3-71C9E5C4D2F2}" destId="{700FB3FA-C1D7-4B73-8AA2-7353207A6F17}" srcOrd="1" destOrd="0" presId="urn:microsoft.com/office/officeart/2005/8/layout/bProcess4"/>
    <dgm:cxn modelId="{B12E89BA-4B61-4C17-A0A8-38CBB7985333}" type="presParOf" srcId="{78C3E901-AFCB-4CB1-9F45-5BE8C44E521A}" destId="{C693425F-578B-406A-BA4F-1B351E2B88E6}" srcOrd="9" destOrd="0" presId="urn:microsoft.com/office/officeart/2005/8/layout/bProcess4"/>
    <dgm:cxn modelId="{DCB29A6F-77BB-4423-944D-2B51BAD51FD8}" type="presParOf" srcId="{78C3E901-AFCB-4CB1-9F45-5BE8C44E521A}" destId="{8E16624D-7BD3-4DDD-88D6-69EDD8368013}" srcOrd="10" destOrd="0" presId="urn:microsoft.com/office/officeart/2005/8/layout/bProcess4"/>
    <dgm:cxn modelId="{521CD348-844D-43F5-AD71-E21CAE40639A}" type="presParOf" srcId="{8E16624D-7BD3-4DDD-88D6-69EDD8368013}" destId="{FF93034B-753E-4348-8374-53B984B0DF4A}" srcOrd="0" destOrd="0" presId="urn:microsoft.com/office/officeart/2005/8/layout/bProcess4"/>
    <dgm:cxn modelId="{A5FCC825-C115-493F-AF0C-05A4C0C3C383}" type="presParOf" srcId="{8E16624D-7BD3-4DDD-88D6-69EDD8368013}" destId="{896CF10F-8832-466F-9C08-530CB8ECD8E3}" srcOrd="1" destOrd="0" presId="urn:microsoft.com/office/officeart/2005/8/layout/bProcess4"/>
    <dgm:cxn modelId="{80F6D42C-CC68-4442-A478-B7713279F1FB}" type="presParOf" srcId="{78C3E901-AFCB-4CB1-9F45-5BE8C44E521A}" destId="{AB3D4A15-09B0-4E44-8327-3785644F8C19}" srcOrd="11" destOrd="0" presId="urn:microsoft.com/office/officeart/2005/8/layout/bProcess4"/>
    <dgm:cxn modelId="{C85B41EC-6196-4B44-9064-EA8C0A2B75F9}" type="presParOf" srcId="{78C3E901-AFCB-4CB1-9F45-5BE8C44E521A}" destId="{7B2F777E-CFA8-41AE-9A9A-D5231708D210}" srcOrd="12" destOrd="0" presId="urn:microsoft.com/office/officeart/2005/8/layout/bProcess4"/>
    <dgm:cxn modelId="{AFF62AF2-66EC-4DF9-88A1-99633D3345C6}" type="presParOf" srcId="{7B2F777E-CFA8-41AE-9A9A-D5231708D210}" destId="{34826432-1222-4140-914F-C138C35EBE3E}" srcOrd="0" destOrd="0" presId="urn:microsoft.com/office/officeart/2005/8/layout/bProcess4"/>
    <dgm:cxn modelId="{C2678479-8EDA-43D8-99C1-6B33575631C7}" type="presParOf" srcId="{7B2F777E-CFA8-41AE-9A9A-D5231708D210}" destId="{B9990E9D-2C4B-4399-AF44-12F508251125}" srcOrd="1" destOrd="0" presId="urn:microsoft.com/office/officeart/2005/8/layout/bProcess4"/>
    <dgm:cxn modelId="{95DDAF15-38B8-4CD3-BE16-F5D5D2C43771}" type="presParOf" srcId="{78C3E901-AFCB-4CB1-9F45-5BE8C44E521A}" destId="{6A64E0EB-3698-4FEA-A5C2-8C029D7824EF}" srcOrd="13" destOrd="0" presId="urn:microsoft.com/office/officeart/2005/8/layout/bProcess4"/>
    <dgm:cxn modelId="{F686EA2B-3E57-4ACE-AB58-EA033CE4A73F}" type="presParOf" srcId="{78C3E901-AFCB-4CB1-9F45-5BE8C44E521A}" destId="{9AFB90D6-F56B-486D-A4C3-DD5C9E8722A7}" srcOrd="14" destOrd="0" presId="urn:microsoft.com/office/officeart/2005/8/layout/bProcess4"/>
    <dgm:cxn modelId="{82CF38E7-94FE-44C6-ADC9-4F357B79A4CC}" type="presParOf" srcId="{9AFB90D6-F56B-486D-A4C3-DD5C9E8722A7}" destId="{8AF96284-9686-4798-8AC3-3EE0BD219715}" srcOrd="0" destOrd="0" presId="urn:microsoft.com/office/officeart/2005/8/layout/bProcess4"/>
    <dgm:cxn modelId="{27A4E9BB-C66B-438D-8084-2B20720E68E2}" type="presParOf" srcId="{9AFB90D6-F56B-486D-A4C3-DD5C9E8722A7}" destId="{1C7EC3FC-0ACF-4648-BFF3-477184FD2071}" srcOrd="1" destOrd="0" presId="urn:microsoft.com/office/officeart/2005/8/layout/bProcess4"/>
    <dgm:cxn modelId="{79CEE184-221F-45AB-99E0-3099961BDBD8}" type="presParOf" srcId="{78C3E901-AFCB-4CB1-9F45-5BE8C44E521A}" destId="{9F31A029-8834-47E6-B9D9-8CDDE892A3A9}" srcOrd="15" destOrd="0" presId="urn:microsoft.com/office/officeart/2005/8/layout/bProcess4"/>
    <dgm:cxn modelId="{93C43BCB-6977-471C-86E7-5F7646ED5588}" type="presParOf" srcId="{78C3E901-AFCB-4CB1-9F45-5BE8C44E521A}" destId="{ECF4BC41-C808-486F-BC42-AD20E9390310}" srcOrd="16" destOrd="0" presId="urn:microsoft.com/office/officeart/2005/8/layout/bProcess4"/>
    <dgm:cxn modelId="{FE9746CF-B7BE-4E29-8938-DF8B7B2F72A5}" type="presParOf" srcId="{ECF4BC41-C808-486F-BC42-AD20E9390310}" destId="{F38AC8FA-2205-402A-9506-75672F075184}" srcOrd="0" destOrd="0" presId="urn:microsoft.com/office/officeart/2005/8/layout/bProcess4"/>
    <dgm:cxn modelId="{537F9F1E-57F8-4BC3-A215-362C2A6C3B6D}" type="presParOf" srcId="{ECF4BC41-C808-486F-BC42-AD20E9390310}" destId="{B6329D0C-7337-46C1-856E-696BB88FF29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F550DA-ECA4-4956-BA3B-60C80D46FE21}" type="doc">
      <dgm:prSet loTypeId="urn:microsoft.com/office/officeart/2005/8/layout/bProcess4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C0336D-52E7-4723-9E0A-52E5CA9676F0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Су құбырлары жөнделді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D79D04A0-465A-47D8-8D37-FBA8F1BD292A}" type="parTrans" cxnId="{F5A6BC9E-2705-46A5-8900-E23BDC833298}">
      <dgm:prSet/>
      <dgm:spPr/>
      <dgm:t>
        <a:bodyPr/>
        <a:lstStyle/>
        <a:p>
          <a:endParaRPr lang="ru-RU"/>
        </a:p>
      </dgm:t>
    </dgm:pt>
    <dgm:pt modelId="{99D79F2A-36DE-4A64-A1B3-340230E14E5A}" type="sibTrans" cxnId="{F5A6BC9E-2705-46A5-8900-E23BDC833298}">
      <dgm:prSet/>
      <dgm:spPr/>
      <dgm:t>
        <a:bodyPr/>
        <a:lstStyle/>
        <a:p>
          <a:endParaRPr lang="ru-RU"/>
        </a:p>
      </dgm:t>
    </dgm:pt>
    <dgm:pt modelId="{77C2A421-5008-4040-96D9-39C055984306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Өрт сөндіргіш құралдар қайта зарядталды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7F7E5005-A340-438A-88C6-C415234C8730}" type="parTrans" cxnId="{1CF349B0-0F76-411A-ADFF-E4B8ED3478F9}">
      <dgm:prSet/>
      <dgm:spPr/>
      <dgm:t>
        <a:bodyPr/>
        <a:lstStyle/>
        <a:p>
          <a:endParaRPr lang="ru-RU"/>
        </a:p>
      </dgm:t>
    </dgm:pt>
    <dgm:pt modelId="{2C77A103-FFC8-4DB5-A9FE-2CDEB62C0FF7}" type="sibTrans" cxnId="{1CF349B0-0F76-411A-ADFF-E4B8ED3478F9}">
      <dgm:prSet/>
      <dgm:spPr/>
      <dgm:t>
        <a:bodyPr/>
        <a:lstStyle/>
        <a:p>
          <a:endParaRPr lang="ru-RU"/>
        </a:p>
      </dgm:t>
    </dgm:pt>
    <dgm:pt modelId="{83F55F6D-C2FB-4408-A1BC-3D364CDCC0BE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Гүлдер отырғызуға арналған құм, гүл құмыралар алынды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6E62FA8F-9624-4C4E-8090-9F2D2CBE87E6}" type="parTrans" cxnId="{40AA327C-D450-4E27-8654-B7B76C1A0B20}">
      <dgm:prSet/>
      <dgm:spPr/>
      <dgm:t>
        <a:bodyPr/>
        <a:lstStyle/>
        <a:p>
          <a:endParaRPr lang="ru-RU"/>
        </a:p>
      </dgm:t>
    </dgm:pt>
    <dgm:pt modelId="{F5EDC00C-E19A-4AE3-8D47-B0F9C6AD2AEC}" type="sibTrans" cxnId="{40AA327C-D450-4E27-8654-B7B76C1A0B20}">
      <dgm:prSet/>
      <dgm:spPr/>
      <dgm:t>
        <a:bodyPr/>
        <a:lstStyle/>
        <a:p>
          <a:endParaRPr lang="ru-RU"/>
        </a:p>
      </dgm:t>
    </dgm:pt>
    <dgm:pt modelId="{2CF3825D-5D4B-431F-8623-246A3818CF44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Екі тоңазытқышқа жөндеу жұмыстары жүргізілді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EAA473D9-8A13-41FC-AE9D-B486F9115D02}" type="parTrans" cxnId="{EA0BF9A5-528E-422D-9B81-0FB2E2BC5583}">
      <dgm:prSet/>
      <dgm:spPr/>
      <dgm:t>
        <a:bodyPr/>
        <a:lstStyle/>
        <a:p>
          <a:endParaRPr lang="ru-RU"/>
        </a:p>
      </dgm:t>
    </dgm:pt>
    <dgm:pt modelId="{6374DA64-3AC8-4942-9CEA-F9352389F62F}" type="sibTrans" cxnId="{EA0BF9A5-528E-422D-9B81-0FB2E2BC5583}">
      <dgm:prSet/>
      <dgm:spPr/>
      <dgm:t>
        <a:bodyPr/>
        <a:lstStyle/>
        <a:p>
          <a:endParaRPr lang="ru-RU"/>
        </a:p>
      </dgm:t>
    </dgm:pt>
    <dgm:pt modelId="{400399E3-D5DB-4F8B-A369-08463622178D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Кілемдер жуылды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77F80DBA-B67B-4FF2-8C82-57D5860ECAD9}" type="parTrans" cxnId="{B384D921-F823-4B2E-8A81-B8E0C5B41C42}">
      <dgm:prSet/>
      <dgm:spPr/>
      <dgm:t>
        <a:bodyPr/>
        <a:lstStyle/>
        <a:p>
          <a:endParaRPr lang="ru-RU"/>
        </a:p>
      </dgm:t>
    </dgm:pt>
    <dgm:pt modelId="{CAE49413-6136-411D-93EE-79B873E387F3}" type="sibTrans" cxnId="{B384D921-F823-4B2E-8A81-B8E0C5B41C42}">
      <dgm:prSet/>
      <dgm:spPr/>
      <dgm:t>
        <a:bodyPr/>
        <a:lstStyle/>
        <a:p>
          <a:endParaRPr lang="ru-RU"/>
        </a:p>
      </dgm:t>
    </dgm:pt>
    <dgm:pt modelId="{9A9939E8-D998-4F64-8DF1-DC506FE66E37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2-3 жас балаларға арналған горшок алынды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81919A5E-56CD-478A-8853-AEF5BD1BC2B7}" type="parTrans" cxnId="{FA7E6E2F-3E79-4F5C-B04D-24FC87240A06}">
      <dgm:prSet/>
      <dgm:spPr/>
      <dgm:t>
        <a:bodyPr/>
        <a:lstStyle/>
        <a:p>
          <a:endParaRPr lang="ru-RU"/>
        </a:p>
      </dgm:t>
    </dgm:pt>
    <dgm:pt modelId="{B43D55C6-8A0F-43BF-B9CA-D13F5E112C6D}" type="sibTrans" cxnId="{FA7E6E2F-3E79-4F5C-B04D-24FC87240A06}">
      <dgm:prSet/>
      <dgm:spPr/>
      <dgm:t>
        <a:bodyPr/>
        <a:lstStyle/>
        <a:p>
          <a:endParaRPr lang="ru-RU"/>
        </a:p>
      </dgm:t>
    </dgm:pt>
    <dgm:pt modelId="{62F62D4D-BF19-438B-9269-DA5DBF4B25C2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Резинке мен матадан қолғаптар алынды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778B97C9-03F8-49D1-A4DF-29CEF136DE7D}" type="parTrans" cxnId="{2EB634D1-6BAE-4B4F-AE64-E01CEE1123CE}">
      <dgm:prSet/>
      <dgm:spPr/>
      <dgm:t>
        <a:bodyPr/>
        <a:lstStyle/>
        <a:p>
          <a:endParaRPr lang="ru-RU"/>
        </a:p>
      </dgm:t>
    </dgm:pt>
    <dgm:pt modelId="{63B08A0A-F9B2-4983-A542-8B7AFC678B09}" type="sibTrans" cxnId="{2EB634D1-6BAE-4B4F-AE64-E01CEE1123CE}">
      <dgm:prSet/>
      <dgm:spPr/>
      <dgm:t>
        <a:bodyPr/>
        <a:lstStyle/>
        <a:p>
          <a:endParaRPr lang="ru-RU"/>
        </a:p>
      </dgm:t>
    </dgm:pt>
    <dgm:pt modelId="{A10A9FFD-D06B-4517-99B0-FE90F9E85763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Балаларға арналған (кленка) төсеніштер алынды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F247C928-D693-4FAF-8998-5266B11B4155}" type="parTrans" cxnId="{6B542D6D-5E95-4A15-9991-2ABF18E57D8F}">
      <dgm:prSet/>
      <dgm:spPr/>
      <dgm:t>
        <a:bodyPr/>
        <a:lstStyle/>
        <a:p>
          <a:endParaRPr lang="ru-RU"/>
        </a:p>
      </dgm:t>
    </dgm:pt>
    <dgm:pt modelId="{36E0847D-171A-4CED-9803-36EA3AA6B698}" type="sibTrans" cxnId="{6B542D6D-5E95-4A15-9991-2ABF18E57D8F}">
      <dgm:prSet/>
      <dgm:spPr/>
      <dgm:t>
        <a:bodyPr/>
        <a:lstStyle/>
        <a:p>
          <a:endParaRPr lang="ru-RU"/>
        </a:p>
      </dgm:t>
    </dgm:pt>
    <dgm:pt modelId="{5E240671-174C-4112-99AD-AF2A7512F3A5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10000"/>
                </a:schemeClr>
              </a:solidFill>
            </a:rPr>
            <a:t>2 топ ойын бөлмесіне бояу алынып, боялды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AB1B8606-8285-49C3-B4ED-17CF07D6C467}" type="sibTrans" cxnId="{AA61060B-CD2F-4623-9C2F-24E92548A5AE}">
      <dgm:prSet/>
      <dgm:spPr/>
      <dgm:t>
        <a:bodyPr/>
        <a:lstStyle/>
        <a:p>
          <a:endParaRPr lang="ru-RU"/>
        </a:p>
      </dgm:t>
    </dgm:pt>
    <dgm:pt modelId="{BBEC1DEB-DD74-4F04-A6FE-A6C5B908C147}" type="parTrans" cxnId="{AA61060B-CD2F-4623-9C2F-24E92548A5AE}">
      <dgm:prSet/>
      <dgm:spPr/>
      <dgm:t>
        <a:bodyPr/>
        <a:lstStyle/>
        <a:p>
          <a:endParaRPr lang="ru-RU"/>
        </a:p>
      </dgm:t>
    </dgm:pt>
    <dgm:pt modelId="{78C3E901-AFCB-4CB1-9F45-5BE8C44E521A}" type="pres">
      <dgm:prSet presAssocID="{F4F550DA-ECA4-4956-BA3B-60C80D46FE2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64D3114-0126-493C-A2C3-DB737671C7A0}" type="pres">
      <dgm:prSet presAssocID="{36C0336D-52E7-4723-9E0A-52E5CA9676F0}" presName="compNode" presStyleCnt="0"/>
      <dgm:spPr/>
    </dgm:pt>
    <dgm:pt modelId="{C9952ED1-4890-4F7D-B55D-48B2601FE414}" type="pres">
      <dgm:prSet presAssocID="{36C0336D-52E7-4723-9E0A-52E5CA9676F0}" presName="dummyConnPt" presStyleCnt="0"/>
      <dgm:spPr/>
    </dgm:pt>
    <dgm:pt modelId="{0C83CBFD-30F7-4526-B5A0-025AA7D6CFF2}" type="pres">
      <dgm:prSet presAssocID="{36C0336D-52E7-4723-9E0A-52E5CA9676F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20E18-5AB3-4264-BAA3-9DC368F46B36}" type="pres">
      <dgm:prSet presAssocID="{99D79F2A-36DE-4A64-A1B3-340230E14E5A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EB3D409-72C5-45F5-B36A-D63730D4B53C}" type="pres">
      <dgm:prSet presAssocID="{77C2A421-5008-4040-96D9-39C055984306}" presName="compNode" presStyleCnt="0"/>
      <dgm:spPr/>
    </dgm:pt>
    <dgm:pt modelId="{426A3981-8F6E-40C5-BE2E-F7929FC4FB4D}" type="pres">
      <dgm:prSet presAssocID="{77C2A421-5008-4040-96D9-39C055984306}" presName="dummyConnPt" presStyleCnt="0"/>
      <dgm:spPr/>
    </dgm:pt>
    <dgm:pt modelId="{07D00E5D-B4C3-4456-BBAE-D3BFE3F31470}" type="pres">
      <dgm:prSet presAssocID="{77C2A421-5008-4040-96D9-39C05598430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7530F-62AC-4DCF-82B8-4E144D118B9F}" type="pres">
      <dgm:prSet presAssocID="{2C77A103-FFC8-4DB5-A9FE-2CDEB62C0FF7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50827A9-CEDF-42BB-9529-4F9D42B35F72}" type="pres">
      <dgm:prSet presAssocID="{5E240671-174C-4112-99AD-AF2A7512F3A5}" presName="compNode" presStyleCnt="0"/>
      <dgm:spPr/>
    </dgm:pt>
    <dgm:pt modelId="{06949973-2A50-4615-B0D1-CC2A079BF722}" type="pres">
      <dgm:prSet presAssocID="{5E240671-174C-4112-99AD-AF2A7512F3A5}" presName="dummyConnPt" presStyleCnt="0"/>
      <dgm:spPr/>
    </dgm:pt>
    <dgm:pt modelId="{1453BFB2-5739-445F-AD6A-087856D577AC}" type="pres">
      <dgm:prSet presAssocID="{5E240671-174C-4112-99AD-AF2A7512F3A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97101-991C-4EBC-BD94-1D3AE6F7F239}" type="pres">
      <dgm:prSet presAssocID="{AB1B8606-8285-49C3-B4ED-17CF07D6C467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A5DB9BB3-85A1-4A79-B381-1AD439BE27AA}" type="pres">
      <dgm:prSet presAssocID="{83F55F6D-C2FB-4408-A1BC-3D364CDCC0BE}" presName="compNode" presStyleCnt="0"/>
      <dgm:spPr/>
    </dgm:pt>
    <dgm:pt modelId="{DC3F9895-CE17-46EC-82BE-F06C101B19EE}" type="pres">
      <dgm:prSet presAssocID="{83F55F6D-C2FB-4408-A1BC-3D364CDCC0BE}" presName="dummyConnPt" presStyleCnt="0"/>
      <dgm:spPr/>
    </dgm:pt>
    <dgm:pt modelId="{E491E31A-C00F-4BF7-AA86-5F88B26E0F2F}" type="pres">
      <dgm:prSet presAssocID="{83F55F6D-C2FB-4408-A1BC-3D364CDCC0B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A9FFD-FEFF-4540-84CA-6DF3E35FBBA0}" type="pres">
      <dgm:prSet presAssocID="{F5EDC00C-E19A-4AE3-8D47-B0F9C6AD2AEC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AC5E9EC7-6BF6-4C56-8CE3-71C9E5C4D2F2}" type="pres">
      <dgm:prSet presAssocID="{2CF3825D-5D4B-431F-8623-246A3818CF44}" presName="compNode" presStyleCnt="0"/>
      <dgm:spPr/>
    </dgm:pt>
    <dgm:pt modelId="{13C256C0-5629-44B3-99B4-7B04526AB366}" type="pres">
      <dgm:prSet presAssocID="{2CF3825D-5D4B-431F-8623-246A3818CF44}" presName="dummyConnPt" presStyleCnt="0"/>
      <dgm:spPr/>
    </dgm:pt>
    <dgm:pt modelId="{700FB3FA-C1D7-4B73-8AA2-7353207A6F17}" type="pres">
      <dgm:prSet presAssocID="{2CF3825D-5D4B-431F-8623-246A3818CF4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3425F-578B-406A-BA4F-1B351E2B88E6}" type="pres">
      <dgm:prSet presAssocID="{6374DA64-3AC8-4942-9CEA-F9352389F62F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8E16624D-7BD3-4DDD-88D6-69EDD8368013}" type="pres">
      <dgm:prSet presAssocID="{400399E3-D5DB-4F8B-A369-08463622178D}" presName="compNode" presStyleCnt="0"/>
      <dgm:spPr/>
    </dgm:pt>
    <dgm:pt modelId="{FF93034B-753E-4348-8374-53B984B0DF4A}" type="pres">
      <dgm:prSet presAssocID="{400399E3-D5DB-4F8B-A369-08463622178D}" presName="dummyConnPt" presStyleCnt="0"/>
      <dgm:spPr/>
    </dgm:pt>
    <dgm:pt modelId="{896CF10F-8832-466F-9C08-530CB8ECD8E3}" type="pres">
      <dgm:prSet presAssocID="{400399E3-D5DB-4F8B-A369-08463622178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D4A15-09B0-4E44-8327-3785644F8C19}" type="pres">
      <dgm:prSet presAssocID="{CAE49413-6136-411D-93EE-79B873E387F3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7B2F777E-CFA8-41AE-9A9A-D5231708D210}" type="pres">
      <dgm:prSet presAssocID="{9A9939E8-D998-4F64-8DF1-DC506FE66E37}" presName="compNode" presStyleCnt="0"/>
      <dgm:spPr/>
    </dgm:pt>
    <dgm:pt modelId="{34826432-1222-4140-914F-C138C35EBE3E}" type="pres">
      <dgm:prSet presAssocID="{9A9939E8-D998-4F64-8DF1-DC506FE66E37}" presName="dummyConnPt" presStyleCnt="0"/>
      <dgm:spPr/>
    </dgm:pt>
    <dgm:pt modelId="{B9990E9D-2C4B-4399-AF44-12F508251125}" type="pres">
      <dgm:prSet presAssocID="{9A9939E8-D998-4F64-8DF1-DC506FE66E3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4E0EB-3698-4FEA-A5C2-8C029D7824EF}" type="pres">
      <dgm:prSet presAssocID="{B43D55C6-8A0F-43BF-B9CA-D13F5E112C6D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9AFB90D6-F56B-486D-A4C3-DD5C9E8722A7}" type="pres">
      <dgm:prSet presAssocID="{62F62D4D-BF19-438B-9269-DA5DBF4B25C2}" presName="compNode" presStyleCnt="0"/>
      <dgm:spPr/>
    </dgm:pt>
    <dgm:pt modelId="{8AF96284-9686-4798-8AC3-3EE0BD219715}" type="pres">
      <dgm:prSet presAssocID="{62F62D4D-BF19-438B-9269-DA5DBF4B25C2}" presName="dummyConnPt" presStyleCnt="0"/>
      <dgm:spPr/>
    </dgm:pt>
    <dgm:pt modelId="{1C7EC3FC-0ACF-4648-BFF3-477184FD2071}" type="pres">
      <dgm:prSet presAssocID="{62F62D4D-BF19-438B-9269-DA5DBF4B25C2}" presName="node" presStyleLbl="node1" presStyleIdx="7" presStyleCnt="9" custLinFactNeighborX="25140" custLinFactNeighborY="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1A029-8834-47E6-B9D9-8CDDE892A3A9}" type="pres">
      <dgm:prSet presAssocID="{63B08A0A-F9B2-4983-A542-8B7AFC678B09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ECF4BC41-C808-486F-BC42-AD20E9390310}" type="pres">
      <dgm:prSet presAssocID="{A10A9FFD-D06B-4517-99B0-FE90F9E85763}" presName="compNode" presStyleCnt="0"/>
      <dgm:spPr/>
    </dgm:pt>
    <dgm:pt modelId="{F38AC8FA-2205-402A-9506-75672F075184}" type="pres">
      <dgm:prSet presAssocID="{A10A9FFD-D06B-4517-99B0-FE90F9E85763}" presName="dummyConnPt" presStyleCnt="0"/>
      <dgm:spPr/>
    </dgm:pt>
    <dgm:pt modelId="{B6329D0C-7337-46C1-856E-696BB88FF299}" type="pres">
      <dgm:prSet presAssocID="{A10A9FFD-D06B-4517-99B0-FE90F9E8576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733075-E0D7-4CD2-B4D3-E6DAE061DDC4}" type="presOf" srcId="{F4F550DA-ECA4-4956-BA3B-60C80D46FE21}" destId="{78C3E901-AFCB-4CB1-9F45-5BE8C44E521A}" srcOrd="0" destOrd="0" presId="urn:microsoft.com/office/officeart/2005/8/layout/bProcess4"/>
    <dgm:cxn modelId="{6B542D6D-5E95-4A15-9991-2ABF18E57D8F}" srcId="{F4F550DA-ECA4-4956-BA3B-60C80D46FE21}" destId="{A10A9FFD-D06B-4517-99B0-FE90F9E85763}" srcOrd="8" destOrd="0" parTransId="{F247C928-D693-4FAF-8998-5266B11B4155}" sibTransId="{36E0847D-171A-4CED-9803-36EA3AA6B698}"/>
    <dgm:cxn modelId="{087FDA8E-F874-4A53-B44A-55CDB4E59341}" type="presOf" srcId="{2CF3825D-5D4B-431F-8623-246A3818CF44}" destId="{700FB3FA-C1D7-4B73-8AA2-7353207A6F17}" srcOrd="0" destOrd="0" presId="urn:microsoft.com/office/officeart/2005/8/layout/bProcess4"/>
    <dgm:cxn modelId="{CC75ABAC-1CC7-4336-9720-F2B088B04191}" type="presOf" srcId="{2C77A103-FFC8-4DB5-A9FE-2CDEB62C0FF7}" destId="{C2A7530F-62AC-4DCF-82B8-4E144D118B9F}" srcOrd="0" destOrd="0" presId="urn:microsoft.com/office/officeart/2005/8/layout/bProcess4"/>
    <dgm:cxn modelId="{F5A6BC9E-2705-46A5-8900-E23BDC833298}" srcId="{F4F550DA-ECA4-4956-BA3B-60C80D46FE21}" destId="{36C0336D-52E7-4723-9E0A-52E5CA9676F0}" srcOrd="0" destOrd="0" parTransId="{D79D04A0-465A-47D8-8D37-FBA8F1BD292A}" sibTransId="{99D79F2A-36DE-4A64-A1B3-340230E14E5A}"/>
    <dgm:cxn modelId="{35D21995-8D9F-40C7-80F7-6275210D37C4}" type="presOf" srcId="{83F55F6D-C2FB-4408-A1BC-3D364CDCC0BE}" destId="{E491E31A-C00F-4BF7-AA86-5F88B26E0F2F}" srcOrd="0" destOrd="0" presId="urn:microsoft.com/office/officeart/2005/8/layout/bProcess4"/>
    <dgm:cxn modelId="{4B19148F-D222-4CB9-8D5B-765DDD0EFF79}" type="presOf" srcId="{9A9939E8-D998-4F64-8DF1-DC506FE66E37}" destId="{B9990E9D-2C4B-4399-AF44-12F508251125}" srcOrd="0" destOrd="0" presId="urn:microsoft.com/office/officeart/2005/8/layout/bProcess4"/>
    <dgm:cxn modelId="{B384D921-F823-4B2E-8A81-B8E0C5B41C42}" srcId="{F4F550DA-ECA4-4956-BA3B-60C80D46FE21}" destId="{400399E3-D5DB-4F8B-A369-08463622178D}" srcOrd="5" destOrd="0" parTransId="{77F80DBA-B67B-4FF2-8C82-57D5860ECAD9}" sibTransId="{CAE49413-6136-411D-93EE-79B873E387F3}"/>
    <dgm:cxn modelId="{E68DF831-02D7-47FA-A844-E1DE91077E25}" type="presOf" srcId="{6374DA64-3AC8-4942-9CEA-F9352389F62F}" destId="{C693425F-578B-406A-BA4F-1B351E2B88E6}" srcOrd="0" destOrd="0" presId="urn:microsoft.com/office/officeart/2005/8/layout/bProcess4"/>
    <dgm:cxn modelId="{CB96476D-B848-4719-A177-3155B567D3D5}" type="presOf" srcId="{36C0336D-52E7-4723-9E0A-52E5CA9676F0}" destId="{0C83CBFD-30F7-4526-B5A0-025AA7D6CFF2}" srcOrd="0" destOrd="0" presId="urn:microsoft.com/office/officeart/2005/8/layout/bProcess4"/>
    <dgm:cxn modelId="{72EDACD5-CB30-45ED-9094-E474BB69495D}" type="presOf" srcId="{AB1B8606-8285-49C3-B4ED-17CF07D6C467}" destId="{B4A97101-991C-4EBC-BD94-1D3AE6F7F239}" srcOrd="0" destOrd="0" presId="urn:microsoft.com/office/officeart/2005/8/layout/bProcess4"/>
    <dgm:cxn modelId="{66C315D9-4F2A-4370-9C95-FB54E6FC0B85}" type="presOf" srcId="{B43D55C6-8A0F-43BF-B9CA-D13F5E112C6D}" destId="{6A64E0EB-3698-4FEA-A5C2-8C029D7824EF}" srcOrd="0" destOrd="0" presId="urn:microsoft.com/office/officeart/2005/8/layout/bProcess4"/>
    <dgm:cxn modelId="{2EB634D1-6BAE-4B4F-AE64-E01CEE1123CE}" srcId="{F4F550DA-ECA4-4956-BA3B-60C80D46FE21}" destId="{62F62D4D-BF19-438B-9269-DA5DBF4B25C2}" srcOrd="7" destOrd="0" parTransId="{778B97C9-03F8-49D1-A4DF-29CEF136DE7D}" sibTransId="{63B08A0A-F9B2-4983-A542-8B7AFC678B09}"/>
    <dgm:cxn modelId="{D979B09C-E2AD-421D-A583-BDBBE21295A2}" type="presOf" srcId="{F5EDC00C-E19A-4AE3-8D47-B0F9C6AD2AEC}" destId="{E78A9FFD-FEFF-4540-84CA-6DF3E35FBBA0}" srcOrd="0" destOrd="0" presId="urn:microsoft.com/office/officeart/2005/8/layout/bProcess4"/>
    <dgm:cxn modelId="{2179FFB3-F3EF-48D5-A447-18696825BEDE}" type="presOf" srcId="{62F62D4D-BF19-438B-9269-DA5DBF4B25C2}" destId="{1C7EC3FC-0ACF-4648-BFF3-477184FD2071}" srcOrd="0" destOrd="0" presId="urn:microsoft.com/office/officeart/2005/8/layout/bProcess4"/>
    <dgm:cxn modelId="{87590C76-5C4D-43B7-B8C3-3430291E0110}" type="presOf" srcId="{A10A9FFD-D06B-4517-99B0-FE90F9E85763}" destId="{B6329D0C-7337-46C1-856E-696BB88FF299}" srcOrd="0" destOrd="0" presId="urn:microsoft.com/office/officeart/2005/8/layout/bProcess4"/>
    <dgm:cxn modelId="{40AA327C-D450-4E27-8654-B7B76C1A0B20}" srcId="{F4F550DA-ECA4-4956-BA3B-60C80D46FE21}" destId="{83F55F6D-C2FB-4408-A1BC-3D364CDCC0BE}" srcOrd="3" destOrd="0" parTransId="{6E62FA8F-9624-4C4E-8090-9F2D2CBE87E6}" sibTransId="{F5EDC00C-E19A-4AE3-8D47-B0F9C6AD2AEC}"/>
    <dgm:cxn modelId="{EA0BF9A5-528E-422D-9B81-0FB2E2BC5583}" srcId="{F4F550DA-ECA4-4956-BA3B-60C80D46FE21}" destId="{2CF3825D-5D4B-431F-8623-246A3818CF44}" srcOrd="4" destOrd="0" parTransId="{EAA473D9-8A13-41FC-AE9D-B486F9115D02}" sibTransId="{6374DA64-3AC8-4942-9CEA-F9352389F62F}"/>
    <dgm:cxn modelId="{FA7E6E2F-3E79-4F5C-B04D-24FC87240A06}" srcId="{F4F550DA-ECA4-4956-BA3B-60C80D46FE21}" destId="{9A9939E8-D998-4F64-8DF1-DC506FE66E37}" srcOrd="6" destOrd="0" parTransId="{81919A5E-56CD-478A-8853-AEF5BD1BC2B7}" sibTransId="{B43D55C6-8A0F-43BF-B9CA-D13F5E112C6D}"/>
    <dgm:cxn modelId="{70E267F0-F134-463F-B3F6-F16A1036B896}" type="presOf" srcId="{99D79F2A-36DE-4A64-A1B3-340230E14E5A}" destId="{EF020E18-5AB3-4264-BAA3-9DC368F46B36}" srcOrd="0" destOrd="0" presId="urn:microsoft.com/office/officeart/2005/8/layout/bProcess4"/>
    <dgm:cxn modelId="{4957070A-872A-49A6-899E-15F82F0760DB}" type="presOf" srcId="{5E240671-174C-4112-99AD-AF2A7512F3A5}" destId="{1453BFB2-5739-445F-AD6A-087856D577AC}" srcOrd="0" destOrd="0" presId="urn:microsoft.com/office/officeart/2005/8/layout/bProcess4"/>
    <dgm:cxn modelId="{AA61060B-CD2F-4623-9C2F-24E92548A5AE}" srcId="{F4F550DA-ECA4-4956-BA3B-60C80D46FE21}" destId="{5E240671-174C-4112-99AD-AF2A7512F3A5}" srcOrd="2" destOrd="0" parTransId="{BBEC1DEB-DD74-4F04-A6FE-A6C5B908C147}" sibTransId="{AB1B8606-8285-49C3-B4ED-17CF07D6C467}"/>
    <dgm:cxn modelId="{B9864D56-0B4B-46BF-AE17-0446BF7F6B04}" type="presOf" srcId="{63B08A0A-F9B2-4983-A542-8B7AFC678B09}" destId="{9F31A029-8834-47E6-B9D9-8CDDE892A3A9}" srcOrd="0" destOrd="0" presId="urn:microsoft.com/office/officeart/2005/8/layout/bProcess4"/>
    <dgm:cxn modelId="{1CF349B0-0F76-411A-ADFF-E4B8ED3478F9}" srcId="{F4F550DA-ECA4-4956-BA3B-60C80D46FE21}" destId="{77C2A421-5008-4040-96D9-39C055984306}" srcOrd="1" destOrd="0" parTransId="{7F7E5005-A340-438A-88C6-C415234C8730}" sibTransId="{2C77A103-FFC8-4DB5-A9FE-2CDEB62C0FF7}"/>
    <dgm:cxn modelId="{6E21FEDB-2965-4F1A-A87A-14810897DD2A}" type="presOf" srcId="{400399E3-D5DB-4F8B-A369-08463622178D}" destId="{896CF10F-8832-466F-9C08-530CB8ECD8E3}" srcOrd="0" destOrd="0" presId="urn:microsoft.com/office/officeart/2005/8/layout/bProcess4"/>
    <dgm:cxn modelId="{ADFD7885-2F47-4D02-812C-1A8E5C6BB5EB}" type="presOf" srcId="{77C2A421-5008-4040-96D9-39C055984306}" destId="{07D00E5D-B4C3-4456-BBAE-D3BFE3F31470}" srcOrd="0" destOrd="0" presId="urn:microsoft.com/office/officeart/2005/8/layout/bProcess4"/>
    <dgm:cxn modelId="{6E35C138-5452-4812-963C-964A811A3845}" type="presOf" srcId="{CAE49413-6136-411D-93EE-79B873E387F3}" destId="{AB3D4A15-09B0-4E44-8327-3785644F8C19}" srcOrd="0" destOrd="0" presId="urn:microsoft.com/office/officeart/2005/8/layout/bProcess4"/>
    <dgm:cxn modelId="{A24B982F-A195-409B-B365-D0905363D31D}" type="presParOf" srcId="{78C3E901-AFCB-4CB1-9F45-5BE8C44E521A}" destId="{164D3114-0126-493C-A2C3-DB737671C7A0}" srcOrd="0" destOrd="0" presId="urn:microsoft.com/office/officeart/2005/8/layout/bProcess4"/>
    <dgm:cxn modelId="{D61C4752-2AA8-4354-8F9B-82A9E380783A}" type="presParOf" srcId="{164D3114-0126-493C-A2C3-DB737671C7A0}" destId="{C9952ED1-4890-4F7D-B55D-48B2601FE414}" srcOrd="0" destOrd="0" presId="urn:microsoft.com/office/officeart/2005/8/layout/bProcess4"/>
    <dgm:cxn modelId="{3CB18DD2-C94E-46E3-8561-E6D122C6743C}" type="presParOf" srcId="{164D3114-0126-493C-A2C3-DB737671C7A0}" destId="{0C83CBFD-30F7-4526-B5A0-025AA7D6CFF2}" srcOrd="1" destOrd="0" presId="urn:microsoft.com/office/officeart/2005/8/layout/bProcess4"/>
    <dgm:cxn modelId="{7D205D03-1A7C-4442-AF68-504C99257195}" type="presParOf" srcId="{78C3E901-AFCB-4CB1-9F45-5BE8C44E521A}" destId="{EF020E18-5AB3-4264-BAA3-9DC368F46B36}" srcOrd="1" destOrd="0" presId="urn:microsoft.com/office/officeart/2005/8/layout/bProcess4"/>
    <dgm:cxn modelId="{95D76E93-333F-4D13-9846-F7C45ABCD470}" type="presParOf" srcId="{78C3E901-AFCB-4CB1-9F45-5BE8C44E521A}" destId="{0EB3D409-72C5-45F5-B36A-D63730D4B53C}" srcOrd="2" destOrd="0" presId="urn:microsoft.com/office/officeart/2005/8/layout/bProcess4"/>
    <dgm:cxn modelId="{D6F04F94-C323-4361-A2F6-5DF4C62FED1D}" type="presParOf" srcId="{0EB3D409-72C5-45F5-B36A-D63730D4B53C}" destId="{426A3981-8F6E-40C5-BE2E-F7929FC4FB4D}" srcOrd="0" destOrd="0" presId="urn:microsoft.com/office/officeart/2005/8/layout/bProcess4"/>
    <dgm:cxn modelId="{61DB0B93-33B4-4D77-BB67-B4CBC7DF5ED7}" type="presParOf" srcId="{0EB3D409-72C5-45F5-B36A-D63730D4B53C}" destId="{07D00E5D-B4C3-4456-BBAE-D3BFE3F31470}" srcOrd="1" destOrd="0" presId="urn:microsoft.com/office/officeart/2005/8/layout/bProcess4"/>
    <dgm:cxn modelId="{331AACF6-B58D-49C4-B937-C14B032ED826}" type="presParOf" srcId="{78C3E901-AFCB-4CB1-9F45-5BE8C44E521A}" destId="{C2A7530F-62AC-4DCF-82B8-4E144D118B9F}" srcOrd="3" destOrd="0" presId="urn:microsoft.com/office/officeart/2005/8/layout/bProcess4"/>
    <dgm:cxn modelId="{ABDCDA2F-2493-4817-AD6C-3896CFE1AA3D}" type="presParOf" srcId="{78C3E901-AFCB-4CB1-9F45-5BE8C44E521A}" destId="{550827A9-CEDF-42BB-9529-4F9D42B35F72}" srcOrd="4" destOrd="0" presId="urn:microsoft.com/office/officeart/2005/8/layout/bProcess4"/>
    <dgm:cxn modelId="{EBE5B81E-B3E3-46A7-868D-C778ECAD237E}" type="presParOf" srcId="{550827A9-CEDF-42BB-9529-4F9D42B35F72}" destId="{06949973-2A50-4615-B0D1-CC2A079BF722}" srcOrd="0" destOrd="0" presId="urn:microsoft.com/office/officeart/2005/8/layout/bProcess4"/>
    <dgm:cxn modelId="{C1BB9528-E566-40F0-87D2-5E3ACACD93A1}" type="presParOf" srcId="{550827A9-CEDF-42BB-9529-4F9D42B35F72}" destId="{1453BFB2-5739-445F-AD6A-087856D577AC}" srcOrd="1" destOrd="0" presId="urn:microsoft.com/office/officeart/2005/8/layout/bProcess4"/>
    <dgm:cxn modelId="{68B534EF-373F-458C-BF5C-C672A9168077}" type="presParOf" srcId="{78C3E901-AFCB-4CB1-9F45-5BE8C44E521A}" destId="{B4A97101-991C-4EBC-BD94-1D3AE6F7F239}" srcOrd="5" destOrd="0" presId="urn:microsoft.com/office/officeart/2005/8/layout/bProcess4"/>
    <dgm:cxn modelId="{1BAC40C8-6BE5-465F-AC34-6B8B49813068}" type="presParOf" srcId="{78C3E901-AFCB-4CB1-9F45-5BE8C44E521A}" destId="{A5DB9BB3-85A1-4A79-B381-1AD439BE27AA}" srcOrd="6" destOrd="0" presId="urn:microsoft.com/office/officeart/2005/8/layout/bProcess4"/>
    <dgm:cxn modelId="{98C706BD-4ACF-4FB1-96F0-D5626435B920}" type="presParOf" srcId="{A5DB9BB3-85A1-4A79-B381-1AD439BE27AA}" destId="{DC3F9895-CE17-46EC-82BE-F06C101B19EE}" srcOrd="0" destOrd="0" presId="urn:microsoft.com/office/officeart/2005/8/layout/bProcess4"/>
    <dgm:cxn modelId="{07C33901-2569-4EAA-8559-13796049AB44}" type="presParOf" srcId="{A5DB9BB3-85A1-4A79-B381-1AD439BE27AA}" destId="{E491E31A-C00F-4BF7-AA86-5F88B26E0F2F}" srcOrd="1" destOrd="0" presId="urn:microsoft.com/office/officeart/2005/8/layout/bProcess4"/>
    <dgm:cxn modelId="{7684A29D-2F5C-4ADF-B305-FE3AADD37FEB}" type="presParOf" srcId="{78C3E901-AFCB-4CB1-9F45-5BE8C44E521A}" destId="{E78A9FFD-FEFF-4540-84CA-6DF3E35FBBA0}" srcOrd="7" destOrd="0" presId="urn:microsoft.com/office/officeart/2005/8/layout/bProcess4"/>
    <dgm:cxn modelId="{7E46D790-91F9-43C7-BD6D-99510392BF52}" type="presParOf" srcId="{78C3E901-AFCB-4CB1-9F45-5BE8C44E521A}" destId="{AC5E9EC7-6BF6-4C56-8CE3-71C9E5C4D2F2}" srcOrd="8" destOrd="0" presId="urn:microsoft.com/office/officeart/2005/8/layout/bProcess4"/>
    <dgm:cxn modelId="{4E91579D-8D55-4BBD-A811-042D437900B4}" type="presParOf" srcId="{AC5E9EC7-6BF6-4C56-8CE3-71C9E5C4D2F2}" destId="{13C256C0-5629-44B3-99B4-7B04526AB366}" srcOrd="0" destOrd="0" presId="urn:microsoft.com/office/officeart/2005/8/layout/bProcess4"/>
    <dgm:cxn modelId="{ED95C15B-98D4-4F58-A7C9-9BCC7B01471B}" type="presParOf" srcId="{AC5E9EC7-6BF6-4C56-8CE3-71C9E5C4D2F2}" destId="{700FB3FA-C1D7-4B73-8AA2-7353207A6F17}" srcOrd="1" destOrd="0" presId="urn:microsoft.com/office/officeart/2005/8/layout/bProcess4"/>
    <dgm:cxn modelId="{D1FCD5A7-D0FE-4ABC-8056-09CB3A7ABF2C}" type="presParOf" srcId="{78C3E901-AFCB-4CB1-9F45-5BE8C44E521A}" destId="{C693425F-578B-406A-BA4F-1B351E2B88E6}" srcOrd="9" destOrd="0" presId="urn:microsoft.com/office/officeart/2005/8/layout/bProcess4"/>
    <dgm:cxn modelId="{C63CDCE5-5A66-4887-8326-2748D1B2EC89}" type="presParOf" srcId="{78C3E901-AFCB-4CB1-9F45-5BE8C44E521A}" destId="{8E16624D-7BD3-4DDD-88D6-69EDD8368013}" srcOrd="10" destOrd="0" presId="urn:microsoft.com/office/officeart/2005/8/layout/bProcess4"/>
    <dgm:cxn modelId="{DC55F5F5-4A22-41FE-A8AB-F5A08915FFD4}" type="presParOf" srcId="{8E16624D-7BD3-4DDD-88D6-69EDD8368013}" destId="{FF93034B-753E-4348-8374-53B984B0DF4A}" srcOrd="0" destOrd="0" presId="urn:microsoft.com/office/officeart/2005/8/layout/bProcess4"/>
    <dgm:cxn modelId="{EAC12CFD-BF1E-4A13-A104-716253B983D9}" type="presParOf" srcId="{8E16624D-7BD3-4DDD-88D6-69EDD8368013}" destId="{896CF10F-8832-466F-9C08-530CB8ECD8E3}" srcOrd="1" destOrd="0" presId="urn:microsoft.com/office/officeart/2005/8/layout/bProcess4"/>
    <dgm:cxn modelId="{7120B461-3349-4F20-8657-1A336FE5080F}" type="presParOf" srcId="{78C3E901-AFCB-4CB1-9F45-5BE8C44E521A}" destId="{AB3D4A15-09B0-4E44-8327-3785644F8C19}" srcOrd="11" destOrd="0" presId="urn:microsoft.com/office/officeart/2005/8/layout/bProcess4"/>
    <dgm:cxn modelId="{9A41367E-7574-4290-84D3-8830CCFA4919}" type="presParOf" srcId="{78C3E901-AFCB-4CB1-9F45-5BE8C44E521A}" destId="{7B2F777E-CFA8-41AE-9A9A-D5231708D210}" srcOrd="12" destOrd="0" presId="urn:microsoft.com/office/officeart/2005/8/layout/bProcess4"/>
    <dgm:cxn modelId="{CD2784DC-BF39-448A-88E5-5014461A2DCC}" type="presParOf" srcId="{7B2F777E-CFA8-41AE-9A9A-D5231708D210}" destId="{34826432-1222-4140-914F-C138C35EBE3E}" srcOrd="0" destOrd="0" presId="urn:microsoft.com/office/officeart/2005/8/layout/bProcess4"/>
    <dgm:cxn modelId="{CFF1DA46-D474-4186-93CB-104673369DCA}" type="presParOf" srcId="{7B2F777E-CFA8-41AE-9A9A-D5231708D210}" destId="{B9990E9D-2C4B-4399-AF44-12F508251125}" srcOrd="1" destOrd="0" presId="urn:microsoft.com/office/officeart/2005/8/layout/bProcess4"/>
    <dgm:cxn modelId="{C0CAB467-94DA-4FAE-A356-B6E58DF50502}" type="presParOf" srcId="{78C3E901-AFCB-4CB1-9F45-5BE8C44E521A}" destId="{6A64E0EB-3698-4FEA-A5C2-8C029D7824EF}" srcOrd="13" destOrd="0" presId="urn:microsoft.com/office/officeart/2005/8/layout/bProcess4"/>
    <dgm:cxn modelId="{0EB34DBD-8091-497A-BA64-4F0F93ECA5CD}" type="presParOf" srcId="{78C3E901-AFCB-4CB1-9F45-5BE8C44E521A}" destId="{9AFB90D6-F56B-486D-A4C3-DD5C9E8722A7}" srcOrd="14" destOrd="0" presId="urn:microsoft.com/office/officeart/2005/8/layout/bProcess4"/>
    <dgm:cxn modelId="{7DC9EDD8-AC0D-4596-BE89-0EDE09D27A18}" type="presParOf" srcId="{9AFB90D6-F56B-486D-A4C3-DD5C9E8722A7}" destId="{8AF96284-9686-4798-8AC3-3EE0BD219715}" srcOrd="0" destOrd="0" presId="urn:microsoft.com/office/officeart/2005/8/layout/bProcess4"/>
    <dgm:cxn modelId="{06A2F33F-6F8E-4BD2-8793-7D979C6A9E38}" type="presParOf" srcId="{9AFB90D6-F56B-486D-A4C3-DD5C9E8722A7}" destId="{1C7EC3FC-0ACF-4648-BFF3-477184FD2071}" srcOrd="1" destOrd="0" presId="urn:microsoft.com/office/officeart/2005/8/layout/bProcess4"/>
    <dgm:cxn modelId="{F41E868F-EAA8-499C-9342-0D4612104BE4}" type="presParOf" srcId="{78C3E901-AFCB-4CB1-9F45-5BE8C44E521A}" destId="{9F31A029-8834-47E6-B9D9-8CDDE892A3A9}" srcOrd="15" destOrd="0" presId="urn:microsoft.com/office/officeart/2005/8/layout/bProcess4"/>
    <dgm:cxn modelId="{D271C3C8-4005-4957-AC07-428AAD09E2E8}" type="presParOf" srcId="{78C3E901-AFCB-4CB1-9F45-5BE8C44E521A}" destId="{ECF4BC41-C808-486F-BC42-AD20E9390310}" srcOrd="16" destOrd="0" presId="urn:microsoft.com/office/officeart/2005/8/layout/bProcess4"/>
    <dgm:cxn modelId="{C58A1474-5A63-4E40-8206-8C087074DFEA}" type="presParOf" srcId="{ECF4BC41-C808-486F-BC42-AD20E9390310}" destId="{F38AC8FA-2205-402A-9506-75672F075184}" srcOrd="0" destOrd="0" presId="urn:microsoft.com/office/officeart/2005/8/layout/bProcess4"/>
    <dgm:cxn modelId="{3DDC6C84-D533-403C-841A-A947082729E1}" type="presParOf" srcId="{ECF4BC41-C808-486F-BC42-AD20E9390310}" destId="{B6329D0C-7337-46C1-856E-696BB88FF29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376C34-BBA9-4D7F-96CD-2078BE9322D2}" type="doc">
      <dgm:prSet loTypeId="urn:microsoft.com/office/officeart/2005/8/layout/default#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30B913D-7E6F-4E57-9D73-6F48BB19BFED}">
      <dgm:prSet phldrT="[Текст]"/>
      <dgm:spPr/>
      <dgm:t>
        <a:bodyPr/>
        <a:lstStyle/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Жетістіктер апталығы</a:t>
          </a:r>
        </a:p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1. Асылбекова Ж.</a:t>
          </a:r>
        </a:p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2. Наукова К.Б.</a:t>
          </a:r>
        </a:p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3. Нугманова Г.Б.</a:t>
          </a:r>
        </a:p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4. Мекеева А.Б.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FDC0269C-716C-4AEB-ABCE-E4783CE1FFE2}" type="parTrans" cxnId="{E2790811-B9CD-4B9E-A97E-B9C7F53EAB7C}">
      <dgm:prSet/>
      <dgm:spPr/>
      <dgm:t>
        <a:bodyPr/>
        <a:lstStyle/>
        <a:p>
          <a:endParaRPr lang="ru-RU"/>
        </a:p>
      </dgm:t>
    </dgm:pt>
    <dgm:pt modelId="{E29D294A-341C-4900-9EEA-059376A65B28}" type="sibTrans" cxnId="{E2790811-B9CD-4B9E-A97E-B9C7F53EAB7C}">
      <dgm:prSet/>
      <dgm:spPr/>
      <dgm:t>
        <a:bodyPr/>
        <a:lstStyle/>
        <a:p>
          <a:endParaRPr lang="ru-RU"/>
        </a:p>
      </dgm:t>
    </dgm:pt>
    <dgm:pt modelId="{CE0BFA1F-DBE7-476D-9C27-4B91D7F51052}">
      <dgm:prSet phldrT="[Текст]"/>
      <dgm:spPr/>
      <dgm:t>
        <a:bodyPr/>
        <a:lstStyle/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Қалалық семинар.</a:t>
          </a:r>
        </a:p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1. Сисенова К.А.</a:t>
          </a:r>
        </a:p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2.  Улжаева А.А.</a:t>
          </a:r>
        </a:p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3. Ахылбекова Д.А.</a:t>
          </a:r>
        </a:p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4. Командровская В.В.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A03FAE5C-D173-4192-A07A-6614984F42FC}" type="parTrans" cxnId="{C99EAFE7-EEEF-4F21-9AF7-B586D3735673}">
      <dgm:prSet/>
      <dgm:spPr/>
      <dgm:t>
        <a:bodyPr/>
        <a:lstStyle/>
        <a:p>
          <a:endParaRPr lang="ru-RU"/>
        </a:p>
      </dgm:t>
    </dgm:pt>
    <dgm:pt modelId="{A7BB1D98-CCFD-4E0B-8F14-6C8258419573}" type="sibTrans" cxnId="{C99EAFE7-EEEF-4F21-9AF7-B586D3735673}">
      <dgm:prSet/>
      <dgm:spPr/>
      <dgm:t>
        <a:bodyPr/>
        <a:lstStyle/>
        <a:p>
          <a:endParaRPr lang="ru-RU"/>
        </a:p>
      </dgm:t>
    </dgm:pt>
    <dgm:pt modelId="{50516767-B631-4649-8E86-D349F5113D2B}">
      <dgm:prSet phldrT="[Текст]"/>
      <dgm:spPr/>
      <dgm:t>
        <a:bodyPr/>
        <a:lstStyle/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Облыстық вебинар</a:t>
          </a:r>
        </a:p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1. Куспангалиева Г.К.</a:t>
          </a:r>
        </a:p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2. Мекеева А.Б.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B61117D1-E385-49B2-BC86-C0F672036BE8}" type="parTrans" cxnId="{89111E42-6C42-4829-88FC-89E5496F13B0}">
      <dgm:prSet/>
      <dgm:spPr/>
      <dgm:t>
        <a:bodyPr/>
        <a:lstStyle/>
        <a:p>
          <a:endParaRPr lang="ru-RU"/>
        </a:p>
      </dgm:t>
    </dgm:pt>
    <dgm:pt modelId="{45B7011F-26F4-4FBA-B212-EA52BEF85448}" type="sibTrans" cxnId="{89111E42-6C42-4829-88FC-89E5496F13B0}">
      <dgm:prSet/>
      <dgm:spPr/>
      <dgm:t>
        <a:bodyPr/>
        <a:lstStyle/>
        <a:p>
          <a:endParaRPr lang="ru-RU"/>
        </a:p>
      </dgm:t>
    </dgm:pt>
    <dgm:pt modelId="{514DD01D-FBC2-4AD1-A904-F0BCE8900EEC}">
      <dgm:prSet phldrT="[Текст]"/>
      <dgm:spPr/>
      <dgm:t>
        <a:bodyPr/>
        <a:lstStyle/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Қалалық байқау</a:t>
          </a:r>
        </a:p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1. Мен зерттеушімін</a:t>
          </a:r>
        </a:p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2. Бақытты балалық шақ</a:t>
          </a:r>
        </a:p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3. Жауқазын</a:t>
          </a:r>
        </a:p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4. Тәуелсіздік балалар көзімен</a:t>
          </a:r>
          <a:endParaRPr lang="ru-RU" dirty="0" smtClean="0">
            <a:solidFill>
              <a:schemeClr val="accent5">
                <a:lumMod val="50000"/>
              </a:schemeClr>
            </a:solidFill>
          </a:endParaRPr>
        </a:p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5. Жасыл желек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E64D72E9-399E-46B2-B3C5-8F4A432382DE}" type="parTrans" cxnId="{53ECA9D7-14C1-464A-9213-C8CE3833C452}">
      <dgm:prSet/>
      <dgm:spPr/>
      <dgm:t>
        <a:bodyPr/>
        <a:lstStyle/>
        <a:p>
          <a:endParaRPr lang="ru-RU"/>
        </a:p>
      </dgm:t>
    </dgm:pt>
    <dgm:pt modelId="{57564C72-5D71-4A9F-9E1F-091C514BAC66}" type="sibTrans" cxnId="{53ECA9D7-14C1-464A-9213-C8CE3833C452}">
      <dgm:prSet/>
      <dgm:spPr/>
      <dgm:t>
        <a:bodyPr/>
        <a:lstStyle/>
        <a:p>
          <a:endParaRPr lang="ru-RU"/>
        </a:p>
      </dgm:t>
    </dgm:pt>
    <dgm:pt modelId="{A8487767-2C0D-4F3C-8A98-4F396D5E6973}">
      <dgm:prSet phldrT="[Текст]"/>
      <dgm:spPr/>
      <dgm:t>
        <a:bodyPr/>
        <a:lstStyle/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Облыстық байқау</a:t>
          </a:r>
        </a:p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1. Үздік жылыжай-2023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C87E8E0E-1FFA-4B94-8F8C-03F7E2DE3D5F}" type="parTrans" cxnId="{9783C15D-0939-4FAC-ABD2-9ACB49F1B66C}">
      <dgm:prSet/>
      <dgm:spPr/>
      <dgm:t>
        <a:bodyPr/>
        <a:lstStyle/>
        <a:p>
          <a:endParaRPr lang="ru-RU"/>
        </a:p>
      </dgm:t>
    </dgm:pt>
    <dgm:pt modelId="{60B85889-0A5C-4819-AE8C-8F3222186B6D}" type="sibTrans" cxnId="{9783C15D-0939-4FAC-ABD2-9ACB49F1B66C}">
      <dgm:prSet/>
      <dgm:spPr/>
      <dgm:t>
        <a:bodyPr/>
        <a:lstStyle/>
        <a:p>
          <a:endParaRPr lang="ru-RU"/>
        </a:p>
      </dgm:t>
    </dgm:pt>
    <dgm:pt modelId="{DCB3B111-87B5-4835-82C0-53216BDF58B1}">
      <dgm:prSet/>
      <dgm:spPr/>
      <dgm:t>
        <a:bodyPr/>
        <a:lstStyle/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Облыстық семинар “Өрлеу”</a:t>
          </a:r>
        </a:p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1. Жакузова С.А.</a:t>
          </a:r>
        </a:p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2. Куспангалиева Г.К.</a:t>
          </a:r>
        </a:p>
        <a:p>
          <a:r>
            <a:rPr lang="kk-KZ" dirty="0" smtClean="0">
              <a:solidFill>
                <a:schemeClr val="accent5">
                  <a:lumMod val="50000"/>
                </a:schemeClr>
              </a:solidFill>
            </a:rPr>
            <a:t>3. Мекеева А.Б.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A9A37338-F1A0-4389-8526-BA982472D43B}" type="parTrans" cxnId="{5FB52E01-9E06-417D-8095-E275333FF2A0}">
      <dgm:prSet/>
      <dgm:spPr/>
      <dgm:t>
        <a:bodyPr/>
        <a:lstStyle/>
        <a:p>
          <a:endParaRPr lang="ru-RU"/>
        </a:p>
      </dgm:t>
    </dgm:pt>
    <dgm:pt modelId="{B25C0AD9-5503-4938-BB85-73F648F9DAB9}" type="sibTrans" cxnId="{5FB52E01-9E06-417D-8095-E275333FF2A0}">
      <dgm:prSet/>
      <dgm:spPr/>
      <dgm:t>
        <a:bodyPr/>
        <a:lstStyle/>
        <a:p>
          <a:endParaRPr lang="ru-RU"/>
        </a:p>
      </dgm:t>
    </dgm:pt>
    <dgm:pt modelId="{F14ECE3C-D352-4A4B-8885-9B8911FAD259}" type="pres">
      <dgm:prSet presAssocID="{28376C34-BBA9-4D7F-96CD-2078BE9322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24675F-BD41-4F7F-98A3-16AB63AD113F}" type="pres">
      <dgm:prSet presAssocID="{C30B913D-7E6F-4E57-9D73-6F48BB19BFED}" presName="node" presStyleLbl="node1" presStyleIdx="0" presStyleCnt="6" custScaleX="123796" custLinFactNeighborX="-2851" custLinFactNeighborY="5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362BF-A920-44F5-B66C-6FD53BC6E3EF}" type="pres">
      <dgm:prSet presAssocID="{E29D294A-341C-4900-9EEA-059376A65B28}" presName="sibTrans" presStyleCnt="0"/>
      <dgm:spPr/>
    </dgm:pt>
    <dgm:pt modelId="{F55F48BE-17A9-44A1-B0A9-845B0D6B6674}" type="pres">
      <dgm:prSet presAssocID="{CE0BFA1F-DBE7-476D-9C27-4B91D7F51052}" presName="node" presStyleLbl="node1" presStyleIdx="1" presStyleCnt="6" custScaleX="117108" custLinFactNeighborX="-2642" custLinFactNeighborY="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FFB76-E067-4F2E-A8FA-A52BB0700413}" type="pres">
      <dgm:prSet presAssocID="{A7BB1D98-CCFD-4E0B-8F14-6C8258419573}" presName="sibTrans" presStyleCnt="0"/>
      <dgm:spPr/>
    </dgm:pt>
    <dgm:pt modelId="{D86A6088-F46A-4EAB-86B8-D4FAAC3F9844}" type="pres">
      <dgm:prSet presAssocID="{DCB3B111-87B5-4835-82C0-53216BDF58B1}" presName="node" presStyleLbl="node1" presStyleIdx="2" presStyleCnt="6" custScaleX="123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4D32A-CC32-4B71-9074-A9F2731A97E7}" type="pres">
      <dgm:prSet presAssocID="{B25C0AD9-5503-4938-BB85-73F648F9DAB9}" presName="sibTrans" presStyleCnt="0"/>
      <dgm:spPr/>
    </dgm:pt>
    <dgm:pt modelId="{3EF35E3F-384C-47A0-8C1D-D4CA1FE0BE2D}" type="pres">
      <dgm:prSet presAssocID="{50516767-B631-4649-8E86-D349F5113D2B}" presName="node" presStyleLbl="node1" presStyleIdx="3" presStyleCnt="6" custScaleX="122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40907-43D8-4513-A081-1346A139BCF1}" type="pres">
      <dgm:prSet presAssocID="{45B7011F-26F4-4FBA-B212-EA52BEF85448}" presName="sibTrans" presStyleCnt="0"/>
      <dgm:spPr/>
    </dgm:pt>
    <dgm:pt modelId="{9E458B8D-73DF-49FE-BA49-67B614B681F5}" type="pres">
      <dgm:prSet presAssocID="{514DD01D-FBC2-4AD1-A904-F0BCE8900EEC}" presName="node" presStyleLbl="node1" presStyleIdx="4" presStyleCnt="6" custScaleX="123797" custLinFactNeighborX="-3059" custLinFactNeighborY="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2F314-7482-402E-B1E2-98DB4BC4FAD7}" type="pres">
      <dgm:prSet presAssocID="{57564C72-5D71-4A9F-9E1F-091C514BAC66}" presName="sibTrans" presStyleCnt="0"/>
      <dgm:spPr/>
    </dgm:pt>
    <dgm:pt modelId="{D270AE73-3D01-4A13-A64E-5DEF1CC66BFB}" type="pres">
      <dgm:prSet presAssocID="{A8487767-2C0D-4F3C-8A98-4F396D5E6973}" presName="node" presStyleLbl="node1" presStyleIdx="5" presStyleCnt="6" custScaleX="116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CF912F-3421-49A4-B025-26A38D04AF2F}" type="presOf" srcId="{28376C34-BBA9-4D7F-96CD-2078BE9322D2}" destId="{F14ECE3C-D352-4A4B-8885-9B8911FAD259}" srcOrd="0" destOrd="0" presId="urn:microsoft.com/office/officeart/2005/8/layout/default#1"/>
    <dgm:cxn modelId="{C99EAFE7-EEEF-4F21-9AF7-B586D3735673}" srcId="{28376C34-BBA9-4D7F-96CD-2078BE9322D2}" destId="{CE0BFA1F-DBE7-476D-9C27-4B91D7F51052}" srcOrd="1" destOrd="0" parTransId="{A03FAE5C-D173-4192-A07A-6614984F42FC}" sibTransId="{A7BB1D98-CCFD-4E0B-8F14-6C8258419573}"/>
    <dgm:cxn modelId="{F127B697-96B3-4859-A7E8-7F1E88D005D3}" type="presOf" srcId="{50516767-B631-4649-8E86-D349F5113D2B}" destId="{3EF35E3F-384C-47A0-8C1D-D4CA1FE0BE2D}" srcOrd="0" destOrd="0" presId="urn:microsoft.com/office/officeart/2005/8/layout/default#1"/>
    <dgm:cxn modelId="{939D200E-CF0E-42EB-80FC-C7523DC9A9C9}" type="presOf" srcId="{514DD01D-FBC2-4AD1-A904-F0BCE8900EEC}" destId="{9E458B8D-73DF-49FE-BA49-67B614B681F5}" srcOrd="0" destOrd="0" presId="urn:microsoft.com/office/officeart/2005/8/layout/default#1"/>
    <dgm:cxn modelId="{53ECA9D7-14C1-464A-9213-C8CE3833C452}" srcId="{28376C34-BBA9-4D7F-96CD-2078BE9322D2}" destId="{514DD01D-FBC2-4AD1-A904-F0BCE8900EEC}" srcOrd="4" destOrd="0" parTransId="{E64D72E9-399E-46B2-B3C5-8F4A432382DE}" sibTransId="{57564C72-5D71-4A9F-9E1F-091C514BAC66}"/>
    <dgm:cxn modelId="{E2790811-B9CD-4B9E-A97E-B9C7F53EAB7C}" srcId="{28376C34-BBA9-4D7F-96CD-2078BE9322D2}" destId="{C30B913D-7E6F-4E57-9D73-6F48BB19BFED}" srcOrd="0" destOrd="0" parTransId="{FDC0269C-716C-4AEB-ABCE-E4783CE1FFE2}" sibTransId="{E29D294A-341C-4900-9EEA-059376A65B28}"/>
    <dgm:cxn modelId="{2A7A7CE5-B33E-4DE8-A938-AB30E14014BA}" type="presOf" srcId="{C30B913D-7E6F-4E57-9D73-6F48BB19BFED}" destId="{B624675F-BD41-4F7F-98A3-16AB63AD113F}" srcOrd="0" destOrd="0" presId="urn:microsoft.com/office/officeart/2005/8/layout/default#1"/>
    <dgm:cxn modelId="{9783C15D-0939-4FAC-ABD2-9ACB49F1B66C}" srcId="{28376C34-BBA9-4D7F-96CD-2078BE9322D2}" destId="{A8487767-2C0D-4F3C-8A98-4F396D5E6973}" srcOrd="5" destOrd="0" parTransId="{C87E8E0E-1FFA-4B94-8F8C-03F7E2DE3D5F}" sibTransId="{60B85889-0A5C-4819-AE8C-8F3222186B6D}"/>
    <dgm:cxn modelId="{5FB52E01-9E06-417D-8095-E275333FF2A0}" srcId="{28376C34-BBA9-4D7F-96CD-2078BE9322D2}" destId="{DCB3B111-87B5-4835-82C0-53216BDF58B1}" srcOrd="2" destOrd="0" parTransId="{A9A37338-F1A0-4389-8526-BA982472D43B}" sibTransId="{B25C0AD9-5503-4938-BB85-73F648F9DAB9}"/>
    <dgm:cxn modelId="{51E671EA-55E6-4DE6-8F36-9A2741F64E3E}" type="presOf" srcId="{A8487767-2C0D-4F3C-8A98-4F396D5E6973}" destId="{D270AE73-3D01-4A13-A64E-5DEF1CC66BFB}" srcOrd="0" destOrd="0" presId="urn:microsoft.com/office/officeart/2005/8/layout/default#1"/>
    <dgm:cxn modelId="{89111E42-6C42-4829-88FC-89E5496F13B0}" srcId="{28376C34-BBA9-4D7F-96CD-2078BE9322D2}" destId="{50516767-B631-4649-8E86-D349F5113D2B}" srcOrd="3" destOrd="0" parTransId="{B61117D1-E385-49B2-BC86-C0F672036BE8}" sibTransId="{45B7011F-26F4-4FBA-B212-EA52BEF85448}"/>
    <dgm:cxn modelId="{2B7CC04D-4DC8-4B24-8EDD-E7FCC258EE16}" type="presOf" srcId="{DCB3B111-87B5-4835-82C0-53216BDF58B1}" destId="{D86A6088-F46A-4EAB-86B8-D4FAAC3F9844}" srcOrd="0" destOrd="0" presId="urn:microsoft.com/office/officeart/2005/8/layout/default#1"/>
    <dgm:cxn modelId="{2451F541-FA34-4F6B-8F89-EF2AAF777153}" type="presOf" srcId="{CE0BFA1F-DBE7-476D-9C27-4B91D7F51052}" destId="{F55F48BE-17A9-44A1-B0A9-845B0D6B6674}" srcOrd="0" destOrd="0" presId="urn:microsoft.com/office/officeart/2005/8/layout/default#1"/>
    <dgm:cxn modelId="{67CFF3BB-FD55-4025-95A0-C3971839AF0E}" type="presParOf" srcId="{F14ECE3C-D352-4A4B-8885-9B8911FAD259}" destId="{B624675F-BD41-4F7F-98A3-16AB63AD113F}" srcOrd="0" destOrd="0" presId="urn:microsoft.com/office/officeart/2005/8/layout/default#1"/>
    <dgm:cxn modelId="{D65E543A-5A16-4CFE-A4C4-B5ECB94F58D2}" type="presParOf" srcId="{F14ECE3C-D352-4A4B-8885-9B8911FAD259}" destId="{081362BF-A920-44F5-B66C-6FD53BC6E3EF}" srcOrd="1" destOrd="0" presId="urn:microsoft.com/office/officeart/2005/8/layout/default#1"/>
    <dgm:cxn modelId="{3E43DB46-CDE1-4DB1-BA0C-BDDD30856F74}" type="presParOf" srcId="{F14ECE3C-D352-4A4B-8885-9B8911FAD259}" destId="{F55F48BE-17A9-44A1-B0A9-845B0D6B6674}" srcOrd="2" destOrd="0" presId="urn:microsoft.com/office/officeart/2005/8/layout/default#1"/>
    <dgm:cxn modelId="{E3BACF00-2464-4A8E-9F1A-795B4F4AD8DA}" type="presParOf" srcId="{F14ECE3C-D352-4A4B-8885-9B8911FAD259}" destId="{9B6FFB76-E067-4F2E-A8FA-A52BB0700413}" srcOrd="3" destOrd="0" presId="urn:microsoft.com/office/officeart/2005/8/layout/default#1"/>
    <dgm:cxn modelId="{A973DA04-3B0C-4F72-9B4E-DA1F698A69A5}" type="presParOf" srcId="{F14ECE3C-D352-4A4B-8885-9B8911FAD259}" destId="{D86A6088-F46A-4EAB-86B8-D4FAAC3F9844}" srcOrd="4" destOrd="0" presId="urn:microsoft.com/office/officeart/2005/8/layout/default#1"/>
    <dgm:cxn modelId="{37086E4A-268E-497C-B91F-AFC84D940AB6}" type="presParOf" srcId="{F14ECE3C-D352-4A4B-8885-9B8911FAD259}" destId="{C424D32A-CC32-4B71-9074-A9F2731A97E7}" srcOrd="5" destOrd="0" presId="urn:microsoft.com/office/officeart/2005/8/layout/default#1"/>
    <dgm:cxn modelId="{59FC215E-0A18-4B65-9DB6-16299DDAE7FC}" type="presParOf" srcId="{F14ECE3C-D352-4A4B-8885-9B8911FAD259}" destId="{3EF35E3F-384C-47A0-8C1D-D4CA1FE0BE2D}" srcOrd="6" destOrd="0" presId="urn:microsoft.com/office/officeart/2005/8/layout/default#1"/>
    <dgm:cxn modelId="{F741996D-2698-4967-8641-E5E8C4C4D5CB}" type="presParOf" srcId="{F14ECE3C-D352-4A4B-8885-9B8911FAD259}" destId="{97A40907-43D8-4513-A081-1346A139BCF1}" srcOrd="7" destOrd="0" presId="urn:microsoft.com/office/officeart/2005/8/layout/default#1"/>
    <dgm:cxn modelId="{3290E279-02D1-4D52-8127-84F62CD99128}" type="presParOf" srcId="{F14ECE3C-D352-4A4B-8885-9B8911FAD259}" destId="{9E458B8D-73DF-49FE-BA49-67B614B681F5}" srcOrd="8" destOrd="0" presId="urn:microsoft.com/office/officeart/2005/8/layout/default#1"/>
    <dgm:cxn modelId="{729B10F5-3C13-4F86-89A8-2C7E71845FD9}" type="presParOf" srcId="{F14ECE3C-D352-4A4B-8885-9B8911FAD259}" destId="{3842F314-7482-402E-B1E2-98DB4BC4FAD7}" srcOrd="9" destOrd="0" presId="urn:microsoft.com/office/officeart/2005/8/layout/default#1"/>
    <dgm:cxn modelId="{466B9AA5-7570-44A9-BDAC-EC42E9E77612}" type="presParOf" srcId="{F14ECE3C-D352-4A4B-8885-9B8911FAD259}" destId="{D270AE73-3D01-4A13-A64E-5DEF1CC66BF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020E18-5AB3-4264-BAA3-9DC368F46B36}">
      <dsp:nvSpPr>
        <dsp:cNvPr id="0" name=""/>
        <dsp:cNvSpPr/>
      </dsp:nvSpPr>
      <dsp:spPr>
        <a:xfrm rot="5391639">
          <a:off x="-379668" y="1132782"/>
          <a:ext cx="1637945" cy="1945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3CBFD-30F7-4526-B5A0-025AA7D6CFF2}">
      <dsp:nvSpPr>
        <dsp:cNvPr id="0" name=""/>
        <dsp:cNvSpPr/>
      </dsp:nvSpPr>
      <dsp:spPr>
        <a:xfrm>
          <a:off x="0" y="87785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bg2">
                  <a:lumMod val="10000"/>
                </a:schemeClr>
              </a:solidFill>
            </a:rPr>
            <a:t>2 дана компьютер алынды</a:t>
          </a:r>
          <a:endParaRPr lang="ru-RU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87785"/>
        <a:ext cx="2161998" cy="1297198"/>
      </dsp:txXfrm>
    </dsp:sp>
    <dsp:sp modelId="{C2A7530F-62AC-4DCF-82B8-4E144D118B9F}">
      <dsp:nvSpPr>
        <dsp:cNvPr id="0" name=""/>
        <dsp:cNvSpPr/>
      </dsp:nvSpPr>
      <dsp:spPr>
        <a:xfrm rot="5408276">
          <a:off x="-388087" y="2788967"/>
          <a:ext cx="1654783" cy="194579"/>
        </a:xfrm>
        <a:prstGeom prst="rect">
          <a:avLst/>
        </a:prstGeom>
        <a:solidFill>
          <a:schemeClr val="accent4">
            <a:hueOff val="20238"/>
            <a:satOff val="-3380"/>
            <a:lumOff val="-114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00E5D-B4C3-4456-BBAE-D3BFE3F31470}">
      <dsp:nvSpPr>
        <dsp:cNvPr id="0" name=""/>
        <dsp:cNvSpPr/>
      </dsp:nvSpPr>
      <dsp:spPr>
        <a:xfrm>
          <a:off x="3983" y="1735552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17708"/>
            <a:satOff val="-2957"/>
            <a:lumOff val="-100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bg2">
                  <a:lumMod val="10000"/>
                </a:schemeClr>
              </a:solidFill>
            </a:rPr>
            <a:t>Концтоварлар алынды</a:t>
          </a:r>
          <a:endParaRPr lang="ru-RU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983" y="1735552"/>
        <a:ext cx="2161998" cy="1297198"/>
      </dsp:txXfrm>
    </dsp:sp>
    <dsp:sp modelId="{B4A97101-991C-4EBC-BD94-1D3AE6F7F239}">
      <dsp:nvSpPr>
        <dsp:cNvPr id="0" name=""/>
        <dsp:cNvSpPr/>
      </dsp:nvSpPr>
      <dsp:spPr>
        <a:xfrm rot="21554327">
          <a:off x="442098" y="3602173"/>
          <a:ext cx="2874781" cy="194579"/>
        </a:xfrm>
        <a:prstGeom prst="rect">
          <a:avLst/>
        </a:prstGeom>
        <a:solidFill>
          <a:schemeClr val="accent4">
            <a:hueOff val="40476"/>
            <a:satOff val="-6760"/>
            <a:lumOff val="-22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3BFB2-5739-445F-AD6A-087856D577AC}">
      <dsp:nvSpPr>
        <dsp:cNvPr id="0" name=""/>
        <dsp:cNvSpPr/>
      </dsp:nvSpPr>
      <dsp:spPr>
        <a:xfrm>
          <a:off x="0" y="3400157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35416"/>
            <a:satOff val="-5915"/>
            <a:lumOff val="-201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bg2">
                  <a:lumMod val="10000"/>
                </a:schemeClr>
              </a:solidFill>
            </a:rPr>
            <a:t>Радиотелефон</a:t>
          </a:r>
          <a:r>
            <a:rPr lang="kk-KZ" sz="1700" kern="1200" baseline="0" dirty="0" smtClean="0">
              <a:solidFill>
                <a:schemeClr val="bg2">
                  <a:lumMod val="10000"/>
                </a:schemeClr>
              </a:solidFill>
            </a:rPr>
            <a:t> алынды</a:t>
          </a:r>
          <a:endParaRPr lang="ru-RU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3400157"/>
        <a:ext cx="2161998" cy="1297198"/>
      </dsp:txXfrm>
    </dsp:sp>
    <dsp:sp modelId="{E78A9FFD-FEFF-4540-84CA-6DF3E35FBBA0}">
      <dsp:nvSpPr>
        <dsp:cNvPr id="0" name=""/>
        <dsp:cNvSpPr/>
      </dsp:nvSpPr>
      <dsp:spPr>
        <a:xfrm rot="16200000">
          <a:off x="2510917" y="2767414"/>
          <a:ext cx="1611672" cy="194579"/>
        </a:xfrm>
        <a:prstGeom prst="rect">
          <a:avLst/>
        </a:prstGeom>
        <a:solidFill>
          <a:schemeClr val="accent4">
            <a:hueOff val="60714"/>
            <a:satOff val="-10140"/>
            <a:lumOff val="-34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1E31A-C00F-4BF7-AA86-5F88B26E0F2F}">
      <dsp:nvSpPr>
        <dsp:cNvPr id="0" name=""/>
        <dsp:cNvSpPr/>
      </dsp:nvSpPr>
      <dsp:spPr>
        <a:xfrm>
          <a:off x="2879440" y="3357051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53125"/>
            <a:satOff val="-8872"/>
            <a:lumOff val="-301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bg2">
                  <a:lumMod val="10000"/>
                </a:schemeClr>
              </a:solidFill>
            </a:rPr>
            <a:t>Сантехника заттары алынды</a:t>
          </a:r>
          <a:endParaRPr lang="ru-RU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879440" y="3357051"/>
        <a:ext cx="2161998" cy="1297198"/>
      </dsp:txXfrm>
    </dsp:sp>
    <dsp:sp modelId="{C693425F-578B-406A-BA4F-1B351E2B88E6}">
      <dsp:nvSpPr>
        <dsp:cNvPr id="0" name=""/>
        <dsp:cNvSpPr/>
      </dsp:nvSpPr>
      <dsp:spPr>
        <a:xfrm rot="16200000">
          <a:off x="2510917" y="1145916"/>
          <a:ext cx="1611672" cy="194579"/>
        </a:xfrm>
        <a:prstGeom prst="rect">
          <a:avLst/>
        </a:prstGeom>
        <a:solidFill>
          <a:schemeClr val="accent4">
            <a:hueOff val="80952"/>
            <a:satOff val="-13519"/>
            <a:lumOff val="-45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FB3FA-C1D7-4B73-8AA2-7353207A6F17}">
      <dsp:nvSpPr>
        <dsp:cNvPr id="0" name=""/>
        <dsp:cNvSpPr/>
      </dsp:nvSpPr>
      <dsp:spPr>
        <a:xfrm>
          <a:off x="2879440" y="1735552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70833"/>
            <a:satOff val="-11829"/>
            <a:lumOff val="-402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bg2">
                  <a:lumMod val="10000"/>
                </a:schemeClr>
              </a:solidFill>
            </a:rPr>
            <a:t>Картридждер жаңартылып, заправкаланды</a:t>
          </a:r>
          <a:endParaRPr lang="ru-RU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879440" y="1735552"/>
        <a:ext cx="2161998" cy="1297198"/>
      </dsp:txXfrm>
    </dsp:sp>
    <dsp:sp modelId="{AB3D4A15-09B0-4E44-8327-3785644F8C19}">
      <dsp:nvSpPr>
        <dsp:cNvPr id="0" name=""/>
        <dsp:cNvSpPr/>
      </dsp:nvSpPr>
      <dsp:spPr>
        <a:xfrm>
          <a:off x="3321666" y="335166"/>
          <a:ext cx="2865631" cy="194579"/>
        </a:xfrm>
        <a:prstGeom prst="rect">
          <a:avLst/>
        </a:prstGeom>
        <a:solidFill>
          <a:schemeClr val="accent4">
            <a:hueOff val="101190"/>
            <a:satOff val="-16899"/>
            <a:lumOff val="-57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CF10F-8832-466F-9C08-530CB8ECD8E3}">
      <dsp:nvSpPr>
        <dsp:cNvPr id="0" name=""/>
        <dsp:cNvSpPr/>
      </dsp:nvSpPr>
      <dsp:spPr>
        <a:xfrm>
          <a:off x="2879440" y="114054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88541"/>
            <a:satOff val="-14787"/>
            <a:lumOff val="-502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bg2">
                  <a:lumMod val="10000"/>
                </a:schemeClr>
              </a:solidFill>
            </a:rPr>
            <a:t>2 дана принтер,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bg2">
                  <a:lumMod val="10000"/>
                </a:schemeClr>
              </a:solidFill>
            </a:rPr>
            <a:t>1 дана түрлі – түсті қағаз шығаратын принтер алынды</a:t>
          </a:r>
          <a:endParaRPr lang="ru-RU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879440" y="114054"/>
        <a:ext cx="2161998" cy="1297198"/>
      </dsp:txXfrm>
    </dsp:sp>
    <dsp:sp modelId="{6A64E0EB-3698-4FEA-A5C2-8C029D7824EF}">
      <dsp:nvSpPr>
        <dsp:cNvPr id="0" name=""/>
        <dsp:cNvSpPr/>
      </dsp:nvSpPr>
      <dsp:spPr>
        <a:xfrm rot="5400000">
          <a:off x="5386374" y="1145916"/>
          <a:ext cx="1611672" cy="194579"/>
        </a:xfrm>
        <a:prstGeom prst="rect">
          <a:avLst/>
        </a:prstGeom>
        <a:solidFill>
          <a:schemeClr val="accent4">
            <a:hueOff val="121428"/>
            <a:satOff val="-20279"/>
            <a:lumOff val="-68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90E9D-2C4B-4399-AF44-12F508251125}">
      <dsp:nvSpPr>
        <dsp:cNvPr id="0" name=""/>
        <dsp:cNvSpPr/>
      </dsp:nvSpPr>
      <dsp:spPr>
        <a:xfrm>
          <a:off x="5754898" y="114054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106249"/>
            <a:satOff val="-17744"/>
            <a:lumOff val="-602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bg2">
                  <a:lumMod val="10000"/>
                </a:schemeClr>
              </a:solidFill>
            </a:rPr>
            <a:t>2 дана Елтаңба алынды</a:t>
          </a:r>
          <a:endParaRPr lang="ru-RU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754898" y="114054"/>
        <a:ext cx="2161998" cy="1297198"/>
      </dsp:txXfrm>
    </dsp:sp>
    <dsp:sp modelId="{9F31A029-8834-47E6-B9D9-8CDDE892A3A9}">
      <dsp:nvSpPr>
        <dsp:cNvPr id="0" name=""/>
        <dsp:cNvSpPr/>
      </dsp:nvSpPr>
      <dsp:spPr>
        <a:xfrm rot="5400000">
          <a:off x="5386374" y="2767414"/>
          <a:ext cx="1611672" cy="194579"/>
        </a:xfrm>
        <a:prstGeom prst="rect">
          <a:avLst/>
        </a:prstGeom>
        <a:solidFill>
          <a:schemeClr val="accent4">
            <a:hueOff val="141666"/>
            <a:satOff val="-23659"/>
            <a:lumOff val="-80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EC3FC-0ACF-4648-BFF3-477184FD2071}">
      <dsp:nvSpPr>
        <dsp:cNvPr id="0" name=""/>
        <dsp:cNvSpPr/>
      </dsp:nvSpPr>
      <dsp:spPr>
        <a:xfrm>
          <a:off x="5754898" y="1735552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123958"/>
            <a:satOff val="-20702"/>
            <a:lumOff val="-703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bg2">
                  <a:lumMod val="10000"/>
                </a:schemeClr>
              </a:solidFill>
            </a:rPr>
            <a:t>Электрлі үтік алынды</a:t>
          </a:r>
          <a:endParaRPr lang="ru-RU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754898" y="1735552"/>
        <a:ext cx="2161998" cy="1297198"/>
      </dsp:txXfrm>
    </dsp:sp>
    <dsp:sp modelId="{B6329D0C-7337-46C1-856E-696BB88FF299}">
      <dsp:nvSpPr>
        <dsp:cNvPr id="0" name=""/>
        <dsp:cNvSpPr/>
      </dsp:nvSpPr>
      <dsp:spPr>
        <a:xfrm>
          <a:off x="5754898" y="3357051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141666"/>
            <a:satOff val="-23659"/>
            <a:lumOff val="-803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bg2">
                  <a:lumMod val="10000"/>
                </a:schemeClr>
              </a:solidFill>
            </a:rPr>
            <a:t>Электр плита тэн, конфорка, ас үй құралдары алынды</a:t>
          </a:r>
          <a:endParaRPr lang="ru-RU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754898" y="3357051"/>
        <a:ext cx="2161998" cy="12971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020E18-5AB3-4264-BAA3-9DC368F46B36}">
      <dsp:nvSpPr>
        <dsp:cNvPr id="0" name=""/>
        <dsp:cNvSpPr/>
      </dsp:nvSpPr>
      <dsp:spPr>
        <a:xfrm rot="5400000">
          <a:off x="-364539" y="1145916"/>
          <a:ext cx="1611672" cy="1945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3CBFD-30F7-4526-B5A0-025AA7D6CFF2}">
      <dsp:nvSpPr>
        <dsp:cNvPr id="0" name=""/>
        <dsp:cNvSpPr/>
      </dsp:nvSpPr>
      <dsp:spPr>
        <a:xfrm>
          <a:off x="3983" y="114054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chemeClr val="bg2">
                  <a:lumMod val="10000"/>
                </a:schemeClr>
              </a:solidFill>
            </a:rPr>
            <a:t>Кондиционерлер заправка жасалып, жөндеу жұмыстары жүргізілді</a:t>
          </a:r>
          <a:endParaRPr lang="ru-RU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983" y="114054"/>
        <a:ext cx="2161998" cy="1297198"/>
      </dsp:txXfrm>
    </dsp:sp>
    <dsp:sp modelId="{C2A7530F-62AC-4DCF-82B8-4E144D118B9F}">
      <dsp:nvSpPr>
        <dsp:cNvPr id="0" name=""/>
        <dsp:cNvSpPr/>
      </dsp:nvSpPr>
      <dsp:spPr>
        <a:xfrm rot="5400000">
          <a:off x="-364539" y="2767414"/>
          <a:ext cx="1611672" cy="194579"/>
        </a:xfrm>
        <a:prstGeom prst="rect">
          <a:avLst/>
        </a:prstGeom>
        <a:solidFill>
          <a:schemeClr val="accent4">
            <a:hueOff val="20238"/>
            <a:satOff val="-3380"/>
            <a:lumOff val="-114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00E5D-B4C3-4456-BBAE-D3BFE3F31470}">
      <dsp:nvSpPr>
        <dsp:cNvPr id="0" name=""/>
        <dsp:cNvSpPr/>
      </dsp:nvSpPr>
      <dsp:spPr>
        <a:xfrm>
          <a:off x="3983" y="1735552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17708"/>
            <a:satOff val="-2957"/>
            <a:lumOff val="-100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chemeClr val="bg2">
                  <a:lumMod val="10000"/>
                </a:schemeClr>
              </a:solidFill>
            </a:rPr>
            <a:t>Ламинатор жөнделді</a:t>
          </a:r>
          <a:endParaRPr lang="ru-RU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983" y="1735552"/>
        <a:ext cx="2161998" cy="1297198"/>
      </dsp:txXfrm>
    </dsp:sp>
    <dsp:sp modelId="{B4A97101-991C-4EBC-BD94-1D3AE6F7F239}">
      <dsp:nvSpPr>
        <dsp:cNvPr id="0" name=""/>
        <dsp:cNvSpPr/>
      </dsp:nvSpPr>
      <dsp:spPr>
        <a:xfrm>
          <a:off x="446209" y="3578163"/>
          <a:ext cx="2865631" cy="194579"/>
        </a:xfrm>
        <a:prstGeom prst="rect">
          <a:avLst/>
        </a:prstGeom>
        <a:solidFill>
          <a:schemeClr val="accent4">
            <a:hueOff val="40476"/>
            <a:satOff val="-6760"/>
            <a:lumOff val="-22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3BFB2-5739-445F-AD6A-087856D577AC}">
      <dsp:nvSpPr>
        <dsp:cNvPr id="0" name=""/>
        <dsp:cNvSpPr/>
      </dsp:nvSpPr>
      <dsp:spPr>
        <a:xfrm>
          <a:off x="3983" y="3357051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35416"/>
            <a:satOff val="-5915"/>
            <a:lumOff val="-201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chemeClr val="bg2">
                  <a:lumMod val="10000"/>
                </a:schemeClr>
              </a:solidFill>
            </a:rPr>
            <a:t>Шторлар ауыстырылды</a:t>
          </a:r>
          <a:endParaRPr lang="ru-RU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983" y="3357051"/>
        <a:ext cx="2161998" cy="1297198"/>
      </dsp:txXfrm>
    </dsp:sp>
    <dsp:sp modelId="{E78A9FFD-FEFF-4540-84CA-6DF3E35FBBA0}">
      <dsp:nvSpPr>
        <dsp:cNvPr id="0" name=""/>
        <dsp:cNvSpPr/>
      </dsp:nvSpPr>
      <dsp:spPr>
        <a:xfrm rot="16200000">
          <a:off x="2510917" y="2767414"/>
          <a:ext cx="1611672" cy="194579"/>
        </a:xfrm>
        <a:prstGeom prst="rect">
          <a:avLst/>
        </a:prstGeom>
        <a:solidFill>
          <a:schemeClr val="accent4">
            <a:hueOff val="60714"/>
            <a:satOff val="-10140"/>
            <a:lumOff val="-34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1E31A-C00F-4BF7-AA86-5F88B26E0F2F}">
      <dsp:nvSpPr>
        <dsp:cNvPr id="0" name=""/>
        <dsp:cNvSpPr/>
      </dsp:nvSpPr>
      <dsp:spPr>
        <a:xfrm>
          <a:off x="2879440" y="3357051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53125"/>
            <a:satOff val="-8872"/>
            <a:lumOff val="-301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chemeClr val="bg2">
                  <a:lumMod val="10000"/>
                </a:schemeClr>
              </a:solidFill>
            </a:rPr>
            <a:t>Еден жуатын 1 рулон тряпка алынды</a:t>
          </a:r>
          <a:endParaRPr lang="ru-RU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879440" y="3357051"/>
        <a:ext cx="2161998" cy="1297198"/>
      </dsp:txXfrm>
    </dsp:sp>
    <dsp:sp modelId="{C693425F-578B-406A-BA4F-1B351E2B88E6}">
      <dsp:nvSpPr>
        <dsp:cNvPr id="0" name=""/>
        <dsp:cNvSpPr/>
      </dsp:nvSpPr>
      <dsp:spPr>
        <a:xfrm rot="16200000">
          <a:off x="2510917" y="1145916"/>
          <a:ext cx="1611672" cy="194579"/>
        </a:xfrm>
        <a:prstGeom prst="rect">
          <a:avLst/>
        </a:prstGeom>
        <a:solidFill>
          <a:schemeClr val="accent4">
            <a:hueOff val="80952"/>
            <a:satOff val="-13519"/>
            <a:lumOff val="-45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FB3FA-C1D7-4B73-8AA2-7353207A6F17}">
      <dsp:nvSpPr>
        <dsp:cNvPr id="0" name=""/>
        <dsp:cNvSpPr/>
      </dsp:nvSpPr>
      <dsp:spPr>
        <a:xfrm>
          <a:off x="2879440" y="1735552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70833"/>
            <a:satOff val="-11829"/>
            <a:lumOff val="-402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chemeClr val="bg2">
                  <a:lumMod val="10000"/>
                </a:schemeClr>
              </a:solidFill>
            </a:rPr>
            <a:t>Кіші топтарға горшок қоятын тумба жасалды</a:t>
          </a:r>
          <a:endParaRPr lang="ru-RU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879440" y="1735552"/>
        <a:ext cx="2161998" cy="1297198"/>
      </dsp:txXfrm>
    </dsp:sp>
    <dsp:sp modelId="{AB3D4A15-09B0-4E44-8327-3785644F8C19}">
      <dsp:nvSpPr>
        <dsp:cNvPr id="0" name=""/>
        <dsp:cNvSpPr/>
      </dsp:nvSpPr>
      <dsp:spPr>
        <a:xfrm>
          <a:off x="3321666" y="335166"/>
          <a:ext cx="2865631" cy="194579"/>
        </a:xfrm>
        <a:prstGeom prst="rect">
          <a:avLst/>
        </a:prstGeom>
        <a:solidFill>
          <a:schemeClr val="accent4">
            <a:hueOff val="101190"/>
            <a:satOff val="-16899"/>
            <a:lumOff val="-57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CF10F-8832-466F-9C08-530CB8ECD8E3}">
      <dsp:nvSpPr>
        <dsp:cNvPr id="0" name=""/>
        <dsp:cNvSpPr/>
      </dsp:nvSpPr>
      <dsp:spPr>
        <a:xfrm>
          <a:off x="2879440" y="114054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88541"/>
            <a:satOff val="-14787"/>
            <a:lumOff val="-502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chemeClr val="bg2">
                  <a:lumMod val="10000"/>
                </a:schemeClr>
              </a:solidFill>
            </a:rPr>
            <a:t>Мерекелік іс-шараларға қарай музыкалық залға оформление жасалып жатыр</a:t>
          </a:r>
          <a:endParaRPr lang="ru-RU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879440" y="114054"/>
        <a:ext cx="2161998" cy="1297198"/>
      </dsp:txXfrm>
    </dsp:sp>
    <dsp:sp modelId="{6A64E0EB-3698-4FEA-A5C2-8C029D7824EF}">
      <dsp:nvSpPr>
        <dsp:cNvPr id="0" name=""/>
        <dsp:cNvSpPr/>
      </dsp:nvSpPr>
      <dsp:spPr>
        <a:xfrm rot="5391907">
          <a:off x="5348151" y="1186129"/>
          <a:ext cx="1692103" cy="194579"/>
        </a:xfrm>
        <a:prstGeom prst="rect">
          <a:avLst/>
        </a:prstGeom>
        <a:solidFill>
          <a:schemeClr val="accent4">
            <a:hueOff val="121428"/>
            <a:satOff val="-20279"/>
            <a:lumOff val="-68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90E9D-2C4B-4399-AF44-12F508251125}">
      <dsp:nvSpPr>
        <dsp:cNvPr id="0" name=""/>
        <dsp:cNvSpPr/>
      </dsp:nvSpPr>
      <dsp:spPr>
        <a:xfrm>
          <a:off x="5754898" y="114054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106249"/>
            <a:satOff val="-17744"/>
            <a:lumOff val="-602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chemeClr val="bg2">
                  <a:lumMod val="10000"/>
                </a:schemeClr>
              </a:solidFill>
            </a:rPr>
            <a:t>Дезинфекция жасалды</a:t>
          </a:r>
          <a:endParaRPr lang="ru-RU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754898" y="114054"/>
        <a:ext cx="2161998" cy="1297198"/>
      </dsp:txXfrm>
    </dsp:sp>
    <dsp:sp modelId="{9F31A029-8834-47E6-B9D9-8CDDE892A3A9}">
      <dsp:nvSpPr>
        <dsp:cNvPr id="0" name=""/>
        <dsp:cNvSpPr/>
      </dsp:nvSpPr>
      <dsp:spPr>
        <a:xfrm rot="5408944">
          <a:off x="5428577" y="2807627"/>
          <a:ext cx="1531251" cy="194579"/>
        </a:xfrm>
        <a:prstGeom prst="rect">
          <a:avLst/>
        </a:prstGeom>
        <a:solidFill>
          <a:schemeClr val="accent4">
            <a:hueOff val="141666"/>
            <a:satOff val="-23659"/>
            <a:lumOff val="-80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EC3FC-0ACF-4648-BFF3-477184FD2071}">
      <dsp:nvSpPr>
        <dsp:cNvPr id="0" name=""/>
        <dsp:cNvSpPr/>
      </dsp:nvSpPr>
      <dsp:spPr>
        <a:xfrm>
          <a:off x="5758881" y="1815978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123958"/>
            <a:satOff val="-20702"/>
            <a:lumOff val="-703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chemeClr val="bg2">
                  <a:lumMod val="10000"/>
                </a:schemeClr>
              </a:solidFill>
            </a:rPr>
            <a:t>Химиялық (Моющий) заттар алынды</a:t>
          </a:r>
          <a:endParaRPr lang="ru-RU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758881" y="1815978"/>
        <a:ext cx="2161998" cy="1297198"/>
      </dsp:txXfrm>
    </dsp:sp>
    <dsp:sp modelId="{B6329D0C-7337-46C1-856E-696BB88FF299}">
      <dsp:nvSpPr>
        <dsp:cNvPr id="0" name=""/>
        <dsp:cNvSpPr/>
      </dsp:nvSpPr>
      <dsp:spPr>
        <a:xfrm>
          <a:off x="5754898" y="3357051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141666"/>
            <a:satOff val="-23659"/>
            <a:lumOff val="-803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chemeClr val="bg2">
                  <a:lumMod val="10000"/>
                </a:schemeClr>
              </a:solidFill>
            </a:rPr>
            <a:t>Дәрі-дәрмек алынды</a:t>
          </a:r>
          <a:endParaRPr lang="ru-RU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754898" y="3357051"/>
        <a:ext cx="2161998" cy="12971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020E18-5AB3-4264-BAA3-9DC368F46B36}">
      <dsp:nvSpPr>
        <dsp:cNvPr id="0" name=""/>
        <dsp:cNvSpPr/>
      </dsp:nvSpPr>
      <dsp:spPr>
        <a:xfrm rot="5400000">
          <a:off x="-364539" y="1145916"/>
          <a:ext cx="1611672" cy="1945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3CBFD-30F7-4526-B5A0-025AA7D6CFF2}">
      <dsp:nvSpPr>
        <dsp:cNvPr id="0" name=""/>
        <dsp:cNvSpPr/>
      </dsp:nvSpPr>
      <dsp:spPr>
        <a:xfrm>
          <a:off x="3983" y="114054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bg2">
                  <a:lumMod val="10000"/>
                </a:schemeClr>
              </a:solidFill>
            </a:rPr>
            <a:t>Су құбырлары жөнделді</a:t>
          </a:r>
          <a:endParaRPr lang="ru-RU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983" y="114054"/>
        <a:ext cx="2161998" cy="1297198"/>
      </dsp:txXfrm>
    </dsp:sp>
    <dsp:sp modelId="{C2A7530F-62AC-4DCF-82B8-4E144D118B9F}">
      <dsp:nvSpPr>
        <dsp:cNvPr id="0" name=""/>
        <dsp:cNvSpPr/>
      </dsp:nvSpPr>
      <dsp:spPr>
        <a:xfrm rot="5400000">
          <a:off x="-364539" y="2767414"/>
          <a:ext cx="1611672" cy="194579"/>
        </a:xfrm>
        <a:prstGeom prst="rect">
          <a:avLst/>
        </a:prstGeom>
        <a:solidFill>
          <a:schemeClr val="accent4">
            <a:hueOff val="20238"/>
            <a:satOff val="-3380"/>
            <a:lumOff val="-114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00E5D-B4C3-4456-BBAE-D3BFE3F31470}">
      <dsp:nvSpPr>
        <dsp:cNvPr id="0" name=""/>
        <dsp:cNvSpPr/>
      </dsp:nvSpPr>
      <dsp:spPr>
        <a:xfrm>
          <a:off x="3983" y="1735552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17708"/>
            <a:satOff val="-2957"/>
            <a:lumOff val="-100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bg2">
                  <a:lumMod val="10000"/>
                </a:schemeClr>
              </a:solidFill>
            </a:rPr>
            <a:t>Өрт сөндіргіш құралдар қайта зарядталды</a:t>
          </a:r>
          <a:endParaRPr lang="ru-RU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983" y="1735552"/>
        <a:ext cx="2161998" cy="1297198"/>
      </dsp:txXfrm>
    </dsp:sp>
    <dsp:sp modelId="{B4A97101-991C-4EBC-BD94-1D3AE6F7F239}">
      <dsp:nvSpPr>
        <dsp:cNvPr id="0" name=""/>
        <dsp:cNvSpPr/>
      </dsp:nvSpPr>
      <dsp:spPr>
        <a:xfrm>
          <a:off x="446209" y="3578163"/>
          <a:ext cx="2865631" cy="194579"/>
        </a:xfrm>
        <a:prstGeom prst="rect">
          <a:avLst/>
        </a:prstGeom>
        <a:solidFill>
          <a:schemeClr val="accent4">
            <a:hueOff val="40476"/>
            <a:satOff val="-6760"/>
            <a:lumOff val="-22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3BFB2-5739-445F-AD6A-087856D577AC}">
      <dsp:nvSpPr>
        <dsp:cNvPr id="0" name=""/>
        <dsp:cNvSpPr/>
      </dsp:nvSpPr>
      <dsp:spPr>
        <a:xfrm>
          <a:off x="3983" y="3357051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35416"/>
            <a:satOff val="-5915"/>
            <a:lumOff val="-201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bg2">
                  <a:lumMod val="10000"/>
                </a:schemeClr>
              </a:solidFill>
            </a:rPr>
            <a:t>2 топ ойын бөлмесіне бояу алынып, боялды</a:t>
          </a:r>
          <a:endParaRPr lang="ru-RU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983" y="3357051"/>
        <a:ext cx="2161998" cy="1297198"/>
      </dsp:txXfrm>
    </dsp:sp>
    <dsp:sp modelId="{E78A9FFD-FEFF-4540-84CA-6DF3E35FBBA0}">
      <dsp:nvSpPr>
        <dsp:cNvPr id="0" name=""/>
        <dsp:cNvSpPr/>
      </dsp:nvSpPr>
      <dsp:spPr>
        <a:xfrm rot="16200000">
          <a:off x="2510917" y="2767414"/>
          <a:ext cx="1611672" cy="194579"/>
        </a:xfrm>
        <a:prstGeom prst="rect">
          <a:avLst/>
        </a:prstGeom>
        <a:solidFill>
          <a:schemeClr val="accent4">
            <a:hueOff val="60714"/>
            <a:satOff val="-10140"/>
            <a:lumOff val="-34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1E31A-C00F-4BF7-AA86-5F88B26E0F2F}">
      <dsp:nvSpPr>
        <dsp:cNvPr id="0" name=""/>
        <dsp:cNvSpPr/>
      </dsp:nvSpPr>
      <dsp:spPr>
        <a:xfrm>
          <a:off x="2879440" y="3357051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53125"/>
            <a:satOff val="-8872"/>
            <a:lumOff val="-301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bg2">
                  <a:lumMod val="10000"/>
                </a:schemeClr>
              </a:solidFill>
            </a:rPr>
            <a:t>Гүлдер отырғызуға арналған құм, гүл құмыралар алынды</a:t>
          </a:r>
          <a:endParaRPr lang="ru-RU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879440" y="3357051"/>
        <a:ext cx="2161998" cy="1297198"/>
      </dsp:txXfrm>
    </dsp:sp>
    <dsp:sp modelId="{C693425F-578B-406A-BA4F-1B351E2B88E6}">
      <dsp:nvSpPr>
        <dsp:cNvPr id="0" name=""/>
        <dsp:cNvSpPr/>
      </dsp:nvSpPr>
      <dsp:spPr>
        <a:xfrm rot="16200000">
          <a:off x="2510917" y="1145916"/>
          <a:ext cx="1611672" cy="194579"/>
        </a:xfrm>
        <a:prstGeom prst="rect">
          <a:avLst/>
        </a:prstGeom>
        <a:solidFill>
          <a:schemeClr val="accent4">
            <a:hueOff val="80952"/>
            <a:satOff val="-13519"/>
            <a:lumOff val="-45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FB3FA-C1D7-4B73-8AA2-7353207A6F17}">
      <dsp:nvSpPr>
        <dsp:cNvPr id="0" name=""/>
        <dsp:cNvSpPr/>
      </dsp:nvSpPr>
      <dsp:spPr>
        <a:xfrm>
          <a:off x="2879440" y="1735552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70833"/>
            <a:satOff val="-11829"/>
            <a:lumOff val="-402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bg2">
                  <a:lumMod val="10000"/>
                </a:schemeClr>
              </a:solidFill>
            </a:rPr>
            <a:t>Екі тоңазытқышқа жөндеу жұмыстары жүргізілді</a:t>
          </a:r>
          <a:endParaRPr lang="ru-RU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879440" y="1735552"/>
        <a:ext cx="2161998" cy="1297198"/>
      </dsp:txXfrm>
    </dsp:sp>
    <dsp:sp modelId="{AB3D4A15-09B0-4E44-8327-3785644F8C19}">
      <dsp:nvSpPr>
        <dsp:cNvPr id="0" name=""/>
        <dsp:cNvSpPr/>
      </dsp:nvSpPr>
      <dsp:spPr>
        <a:xfrm>
          <a:off x="3321666" y="335166"/>
          <a:ext cx="2865631" cy="194579"/>
        </a:xfrm>
        <a:prstGeom prst="rect">
          <a:avLst/>
        </a:prstGeom>
        <a:solidFill>
          <a:schemeClr val="accent4">
            <a:hueOff val="101190"/>
            <a:satOff val="-16899"/>
            <a:lumOff val="-57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CF10F-8832-466F-9C08-530CB8ECD8E3}">
      <dsp:nvSpPr>
        <dsp:cNvPr id="0" name=""/>
        <dsp:cNvSpPr/>
      </dsp:nvSpPr>
      <dsp:spPr>
        <a:xfrm>
          <a:off x="2879440" y="114054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88541"/>
            <a:satOff val="-14787"/>
            <a:lumOff val="-502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bg2">
                  <a:lumMod val="10000"/>
                </a:schemeClr>
              </a:solidFill>
            </a:rPr>
            <a:t>Кілемдер жуылды</a:t>
          </a:r>
          <a:endParaRPr lang="ru-RU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879440" y="114054"/>
        <a:ext cx="2161998" cy="1297198"/>
      </dsp:txXfrm>
    </dsp:sp>
    <dsp:sp modelId="{6A64E0EB-3698-4FEA-A5C2-8C029D7824EF}">
      <dsp:nvSpPr>
        <dsp:cNvPr id="0" name=""/>
        <dsp:cNvSpPr/>
      </dsp:nvSpPr>
      <dsp:spPr>
        <a:xfrm rot="5391907">
          <a:off x="5348151" y="1186129"/>
          <a:ext cx="1692103" cy="194579"/>
        </a:xfrm>
        <a:prstGeom prst="rect">
          <a:avLst/>
        </a:prstGeom>
        <a:solidFill>
          <a:schemeClr val="accent4">
            <a:hueOff val="121428"/>
            <a:satOff val="-20279"/>
            <a:lumOff val="-68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90E9D-2C4B-4399-AF44-12F508251125}">
      <dsp:nvSpPr>
        <dsp:cNvPr id="0" name=""/>
        <dsp:cNvSpPr/>
      </dsp:nvSpPr>
      <dsp:spPr>
        <a:xfrm>
          <a:off x="5754898" y="114054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106249"/>
            <a:satOff val="-17744"/>
            <a:lumOff val="-602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bg2">
                  <a:lumMod val="10000"/>
                </a:schemeClr>
              </a:solidFill>
            </a:rPr>
            <a:t>2-3 жас балаларға арналған горшок алынды</a:t>
          </a:r>
          <a:endParaRPr lang="ru-RU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754898" y="114054"/>
        <a:ext cx="2161998" cy="1297198"/>
      </dsp:txXfrm>
    </dsp:sp>
    <dsp:sp modelId="{9F31A029-8834-47E6-B9D9-8CDDE892A3A9}">
      <dsp:nvSpPr>
        <dsp:cNvPr id="0" name=""/>
        <dsp:cNvSpPr/>
      </dsp:nvSpPr>
      <dsp:spPr>
        <a:xfrm rot="5408944">
          <a:off x="5428577" y="2807627"/>
          <a:ext cx="1531251" cy="194579"/>
        </a:xfrm>
        <a:prstGeom prst="rect">
          <a:avLst/>
        </a:prstGeom>
        <a:solidFill>
          <a:schemeClr val="accent4">
            <a:hueOff val="141666"/>
            <a:satOff val="-23659"/>
            <a:lumOff val="-80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EC3FC-0ACF-4648-BFF3-477184FD2071}">
      <dsp:nvSpPr>
        <dsp:cNvPr id="0" name=""/>
        <dsp:cNvSpPr/>
      </dsp:nvSpPr>
      <dsp:spPr>
        <a:xfrm>
          <a:off x="5758881" y="1815978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123958"/>
            <a:satOff val="-20702"/>
            <a:lumOff val="-703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bg2">
                  <a:lumMod val="10000"/>
                </a:schemeClr>
              </a:solidFill>
            </a:rPr>
            <a:t>Резинке мен матадан қолғаптар алынды</a:t>
          </a:r>
          <a:endParaRPr lang="ru-RU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758881" y="1815978"/>
        <a:ext cx="2161998" cy="1297198"/>
      </dsp:txXfrm>
    </dsp:sp>
    <dsp:sp modelId="{B6329D0C-7337-46C1-856E-696BB88FF299}">
      <dsp:nvSpPr>
        <dsp:cNvPr id="0" name=""/>
        <dsp:cNvSpPr/>
      </dsp:nvSpPr>
      <dsp:spPr>
        <a:xfrm>
          <a:off x="5754898" y="3357051"/>
          <a:ext cx="2161998" cy="1297198"/>
        </a:xfrm>
        <a:prstGeom prst="roundRect">
          <a:avLst>
            <a:gd name="adj" fmla="val 10000"/>
          </a:avLst>
        </a:prstGeom>
        <a:solidFill>
          <a:schemeClr val="accent4">
            <a:hueOff val="141666"/>
            <a:satOff val="-23659"/>
            <a:lumOff val="-803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chemeClr val="bg2">
                  <a:lumMod val="10000"/>
                </a:schemeClr>
              </a:solidFill>
            </a:rPr>
            <a:t>Балаларға арналған (кленка) төсеніштер алынды</a:t>
          </a:r>
          <a:endParaRPr lang="ru-RU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754898" y="3357051"/>
        <a:ext cx="2161998" cy="12971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24675F-BD41-4F7F-98A3-16AB63AD113F}">
      <dsp:nvSpPr>
        <dsp:cNvPr id="0" name=""/>
        <dsp:cNvSpPr/>
      </dsp:nvSpPr>
      <dsp:spPr>
        <a:xfrm>
          <a:off x="720078" y="87790"/>
          <a:ext cx="3126534" cy="15153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Жетістіктер апталығы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1. Асылбекова Ж.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2. Наукова К.Б.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3. Нугманова Г.Б.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4. Мекеева А.Б.</a:t>
          </a:r>
          <a:endParaRPr lang="ru-RU" sz="1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20078" y="87790"/>
        <a:ext cx="3126534" cy="1515332"/>
      </dsp:txXfrm>
    </dsp:sp>
    <dsp:sp modelId="{F55F48BE-17A9-44A1-B0A9-845B0D6B6674}">
      <dsp:nvSpPr>
        <dsp:cNvPr id="0" name=""/>
        <dsp:cNvSpPr/>
      </dsp:nvSpPr>
      <dsp:spPr>
        <a:xfrm>
          <a:off x="4104447" y="15782"/>
          <a:ext cx="2957625" cy="1515332"/>
        </a:xfrm>
        <a:prstGeom prst="rect">
          <a:avLst/>
        </a:prstGeom>
        <a:gradFill rotWithShape="0">
          <a:gsLst>
            <a:gs pos="0">
              <a:schemeClr val="accent2">
                <a:hueOff val="1350398"/>
                <a:satOff val="500"/>
                <a:lumOff val="1529"/>
                <a:alphaOff val="0"/>
                <a:tint val="43000"/>
                <a:satMod val="165000"/>
              </a:schemeClr>
            </a:gs>
            <a:gs pos="55000">
              <a:schemeClr val="accent2">
                <a:hueOff val="1350398"/>
                <a:satOff val="500"/>
                <a:lumOff val="1529"/>
                <a:alphaOff val="0"/>
                <a:tint val="83000"/>
                <a:satMod val="155000"/>
              </a:schemeClr>
            </a:gs>
            <a:gs pos="100000">
              <a:schemeClr val="accent2">
                <a:hueOff val="1350398"/>
                <a:satOff val="500"/>
                <a:lumOff val="152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Қалалық семинар.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1. Сисенова К.А.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2.  Улжаева А.А.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3. Ахылбекова Д.А.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4. Командровская В.В.</a:t>
          </a:r>
          <a:endParaRPr lang="ru-RU" sz="1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104447" y="15782"/>
        <a:ext cx="2957625" cy="1515332"/>
      </dsp:txXfrm>
    </dsp:sp>
    <dsp:sp modelId="{D86A6088-F46A-4EAB-86B8-D4FAAC3F9844}">
      <dsp:nvSpPr>
        <dsp:cNvPr id="0" name=""/>
        <dsp:cNvSpPr/>
      </dsp:nvSpPr>
      <dsp:spPr>
        <a:xfrm>
          <a:off x="720078" y="1770501"/>
          <a:ext cx="3126560" cy="1515332"/>
        </a:xfrm>
        <a:prstGeom prst="rect">
          <a:avLst/>
        </a:prstGeom>
        <a:gradFill rotWithShape="0">
          <a:gsLst>
            <a:gs pos="0">
              <a:schemeClr val="accent2">
                <a:hueOff val="2700796"/>
                <a:satOff val="1000"/>
                <a:lumOff val="3058"/>
                <a:alphaOff val="0"/>
                <a:tint val="43000"/>
                <a:satMod val="165000"/>
              </a:schemeClr>
            </a:gs>
            <a:gs pos="55000">
              <a:schemeClr val="accent2">
                <a:hueOff val="2700796"/>
                <a:satOff val="1000"/>
                <a:lumOff val="3058"/>
                <a:alphaOff val="0"/>
                <a:tint val="83000"/>
                <a:satMod val="155000"/>
              </a:schemeClr>
            </a:gs>
            <a:gs pos="100000">
              <a:schemeClr val="accent2">
                <a:hueOff val="2700796"/>
                <a:satOff val="1000"/>
                <a:lumOff val="305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Облыстық семинар “Өрлеу”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1. Жакузова С.А.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2. Куспангалиева Г.К.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3. Мекеева А.Б.</a:t>
          </a:r>
          <a:endParaRPr lang="ru-RU" sz="1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20078" y="1770501"/>
        <a:ext cx="3126560" cy="1515332"/>
      </dsp:txXfrm>
    </dsp:sp>
    <dsp:sp modelId="{3EF35E3F-384C-47A0-8C1D-D4CA1FE0BE2D}">
      <dsp:nvSpPr>
        <dsp:cNvPr id="0" name=""/>
        <dsp:cNvSpPr/>
      </dsp:nvSpPr>
      <dsp:spPr>
        <a:xfrm>
          <a:off x="4099193" y="1770501"/>
          <a:ext cx="3101607" cy="1515332"/>
        </a:xfrm>
        <a:prstGeom prst="rect">
          <a:avLst/>
        </a:prstGeom>
        <a:gradFill rotWithShape="0">
          <a:gsLst>
            <a:gs pos="0">
              <a:schemeClr val="accent2">
                <a:hueOff val="4051194"/>
                <a:satOff val="1501"/>
                <a:lumOff val="4588"/>
                <a:alphaOff val="0"/>
                <a:tint val="43000"/>
                <a:satMod val="165000"/>
              </a:schemeClr>
            </a:gs>
            <a:gs pos="55000">
              <a:schemeClr val="accent2">
                <a:hueOff val="4051194"/>
                <a:satOff val="1501"/>
                <a:lumOff val="4588"/>
                <a:alphaOff val="0"/>
                <a:tint val="83000"/>
                <a:satMod val="155000"/>
              </a:schemeClr>
            </a:gs>
            <a:gs pos="100000">
              <a:schemeClr val="accent2">
                <a:hueOff val="4051194"/>
                <a:satOff val="1501"/>
                <a:lumOff val="458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Облыстық вебинар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1. Куспангалиева Г.К.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2. Мекеева А.Б.</a:t>
          </a:r>
          <a:endParaRPr lang="ru-RU" sz="1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099193" y="1770501"/>
        <a:ext cx="3101607" cy="1515332"/>
      </dsp:txXfrm>
    </dsp:sp>
    <dsp:sp modelId="{9E458B8D-73DF-49FE-BA49-67B614B681F5}">
      <dsp:nvSpPr>
        <dsp:cNvPr id="0" name=""/>
        <dsp:cNvSpPr/>
      </dsp:nvSpPr>
      <dsp:spPr>
        <a:xfrm>
          <a:off x="720091" y="3541003"/>
          <a:ext cx="3126560" cy="1515332"/>
        </a:xfrm>
        <a:prstGeom prst="rect">
          <a:avLst/>
        </a:prstGeom>
        <a:gradFill rotWithShape="0">
          <a:gsLst>
            <a:gs pos="0">
              <a:schemeClr val="accent2">
                <a:hueOff val="5401592"/>
                <a:satOff val="2001"/>
                <a:lumOff val="6117"/>
                <a:alphaOff val="0"/>
                <a:tint val="43000"/>
                <a:satMod val="165000"/>
              </a:schemeClr>
            </a:gs>
            <a:gs pos="55000">
              <a:schemeClr val="accent2">
                <a:hueOff val="5401592"/>
                <a:satOff val="2001"/>
                <a:lumOff val="6117"/>
                <a:alphaOff val="0"/>
                <a:tint val="83000"/>
                <a:satMod val="155000"/>
              </a:schemeClr>
            </a:gs>
            <a:gs pos="100000">
              <a:schemeClr val="accent2">
                <a:hueOff val="5401592"/>
                <a:satOff val="2001"/>
                <a:lumOff val="6117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Қалалық байқау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1. Мен зерттеушімін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2. Бақытты балалық шақ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3. Жауқазын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4. Тәуелсіздік балалар көзімен</a:t>
          </a:r>
          <a:endParaRPr lang="ru-RU" sz="1300" kern="1200" dirty="0" smtClean="0">
            <a:solidFill>
              <a:schemeClr val="accent5">
                <a:lumMod val="50000"/>
              </a:schemeClr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5. Жасыл желек</a:t>
          </a:r>
          <a:endParaRPr lang="ru-RU" sz="1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20091" y="3541003"/>
        <a:ext cx="3126560" cy="1515332"/>
      </dsp:txXfrm>
    </dsp:sp>
    <dsp:sp modelId="{D270AE73-3D01-4A13-A64E-5DEF1CC66BFB}">
      <dsp:nvSpPr>
        <dsp:cNvPr id="0" name=""/>
        <dsp:cNvSpPr/>
      </dsp:nvSpPr>
      <dsp:spPr>
        <a:xfrm>
          <a:off x="4176463" y="3538389"/>
          <a:ext cx="2947068" cy="1515332"/>
        </a:xfrm>
        <a:prstGeom prst="rect">
          <a:avLst/>
        </a:prstGeom>
        <a:gradFill rotWithShape="0">
          <a:gsLst>
            <a:gs pos="0">
              <a:schemeClr val="accent2">
                <a:hueOff val="6751989"/>
                <a:satOff val="2501"/>
                <a:lumOff val="7646"/>
                <a:alphaOff val="0"/>
                <a:tint val="43000"/>
                <a:satMod val="165000"/>
              </a:schemeClr>
            </a:gs>
            <a:gs pos="55000">
              <a:schemeClr val="accent2">
                <a:hueOff val="6751989"/>
                <a:satOff val="2501"/>
                <a:lumOff val="7646"/>
                <a:alphaOff val="0"/>
                <a:tint val="83000"/>
                <a:satMod val="155000"/>
              </a:schemeClr>
            </a:gs>
            <a:gs pos="100000">
              <a:schemeClr val="accent2">
                <a:hueOff val="6751989"/>
                <a:satOff val="2501"/>
                <a:lumOff val="764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Облыстық байқау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>
              <a:solidFill>
                <a:schemeClr val="accent5">
                  <a:lumMod val="50000"/>
                </a:schemeClr>
              </a:solidFill>
            </a:rPr>
            <a:t>1. Үздік жылыжай-2023</a:t>
          </a:r>
          <a:endParaRPr lang="ru-RU" sz="1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176463" y="3538389"/>
        <a:ext cx="2947068" cy="1515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30FA6885-B972-4F74-AA7E-BA1A5F94AFD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8135"/>
            <a:ext cx="5510530" cy="4507706"/>
          </a:xfrm>
          <a:prstGeom prst="rect">
            <a:avLst/>
          </a:prstGeom>
        </p:spPr>
        <p:txBody>
          <a:bodyPr vert="horz" lIns="96597" tIns="48299" rIns="96597" bIns="4829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514531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0" y="9514531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064BCB9B-96F4-4F62-B553-4126C6C174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111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A2A1120-F3AD-4959-9C1E-52560DE1197B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B922B39-1B1C-458A-BC4E-F12A409A6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1120-F3AD-4959-9C1E-52560DE1197B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2B39-1B1C-458A-BC4E-F12A409A6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1120-F3AD-4959-9C1E-52560DE1197B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2B39-1B1C-458A-BC4E-F12A409A6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1120-F3AD-4959-9C1E-52560DE1197B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2B39-1B1C-458A-BC4E-F12A409A6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1120-F3AD-4959-9C1E-52560DE1197B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2B39-1B1C-458A-BC4E-F12A409A6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1120-F3AD-4959-9C1E-52560DE1197B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2B39-1B1C-458A-BC4E-F12A409A6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2A1120-F3AD-4959-9C1E-52560DE1197B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922B39-1B1C-458A-BC4E-F12A409A62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A2A1120-F3AD-4959-9C1E-52560DE1197B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B922B39-1B1C-458A-BC4E-F12A409A6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1120-F3AD-4959-9C1E-52560DE1197B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2B39-1B1C-458A-BC4E-F12A409A6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1120-F3AD-4959-9C1E-52560DE1197B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2B39-1B1C-458A-BC4E-F12A409A6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1120-F3AD-4959-9C1E-52560DE1197B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2B39-1B1C-458A-BC4E-F12A409A6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A2A1120-F3AD-4959-9C1E-52560DE1197B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B922B39-1B1C-458A-BC4E-F12A409A6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124744"/>
            <a:ext cx="8280920" cy="48245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№22 “Алтын бесік” бөбекжайының директорының 2023 жылғы жасалған жұмыстары бойынша, қаржы қозғалысы есебі</a:t>
            </a:r>
          </a:p>
          <a:p>
            <a:pPr algn="ctr"/>
            <a:endParaRPr lang="kk-KZ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“Ашықтық пен қолжетімділік”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9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2664296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55576" y="764704"/>
            <a:ext cx="7358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Төсек орын, ыдыстар мен </a:t>
            </a:r>
          </a:p>
          <a:p>
            <a:pPr algn="ctr"/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ойыншықтар алынды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564904"/>
            <a:ext cx="3096344" cy="31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501008"/>
            <a:ext cx="3024336" cy="306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низ 5"/>
          <p:cNvSpPr/>
          <p:nvPr/>
        </p:nvSpPr>
        <p:spPr>
          <a:xfrm>
            <a:off x="1547664" y="4869160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5157192"/>
            <a:ext cx="184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Төсек орын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</a:rPr>
              <a:t> жабдықтары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11960" y="5733256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07904" y="6021288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Ыдыстар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7020272" y="3140968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200134" y="2420888"/>
            <a:ext cx="190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b="1" dirty="0" smtClean="0">
              <a:solidFill>
                <a:srgbClr val="002060"/>
              </a:solidFill>
            </a:endParaRPr>
          </a:p>
          <a:p>
            <a:pPr algn="ctr"/>
            <a:r>
              <a:rPr lang="kk-KZ" b="1" dirty="0" smtClean="0">
                <a:solidFill>
                  <a:srgbClr val="002060"/>
                </a:solidFill>
              </a:rPr>
              <a:t>Ойыншықтар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3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176464" cy="404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55576" y="83671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Шатырдың жөндеу жұмыстары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396044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3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836712"/>
            <a:ext cx="432047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4320480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3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9523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00808"/>
            <a:ext cx="3096343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628799"/>
            <a:ext cx="2808312" cy="4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9512" y="836712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кухняның жөндеу жұмыстары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7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248472" cy="566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414248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067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764704"/>
            <a:ext cx="4158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Тактильд</a:t>
            </a:r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 жол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120090" cy="515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1484784"/>
            <a:ext cx="432047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069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764704"/>
            <a:ext cx="4708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Ас үй құралдары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2736304" cy="297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20888"/>
            <a:ext cx="29523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356992"/>
            <a:ext cx="288032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069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76470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Шаңсорғыштар, </a:t>
            </a:r>
          </a:p>
          <a:p>
            <a:pPr algn="ctr"/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Тоңазытқыш алынды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Бытовой пылесос TriTower Пылесос безмешковый от TriTower 3000W, синий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Бытовой пылесос TriTower Пылесос безмешковый от TriTower 3000W, синий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Бытовой пылесос TriTower Пылесос безмешковый от TriTower 3000W, синий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Бытовой пылесос TriTower Пылесос безмешковый от TriTower 3000W, синий  #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Бытовой пылесос TriTower Пылесос безмешковый от TriTower 3000W, синий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s://ir.ozone.ru/s3/multimedia-j/wc1000/66372965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https://ir.ozone.ru/s3/multimedia-j/wc1000/66372965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https://images.satu.kz/208702879_w640_h640_pylesos-tritower-tt-21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https://images.satu.kz/208702879_w640_h640_pylesos-tritower-tt-21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96952"/>
            <a:ext cx="3607377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88840"/>
            <a:ext cx="2880320" cy="445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069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Бытовой пылесос TriTower Пылесос безмешковый от TriTower 3000W, синий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Бытовой пылесос TriTower Пылесос безмешковый от TriTower 3000W, синий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Бытовой пылесос TriTower Пылесос безмешковый от TriTower 3000W, синий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Бытовой пылесос TriTower Пылесос безмешковый от TriTower 3000W, синий  #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Бытовой пылесос TriTower Пылесос безмешковый от TriTower 3000W, синий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s://ir.ozone.ru/s3/multimedia-j/wc1000/66372965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https://ir.ozone.ru/s3/multimedia-j/wc1000/66372965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https://images.satu.kz/208702879_w640_h640_pylesos-tritower-tt-21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https://images.satu.kz/208702879_w640_h640_pylesos-tritower-tt-21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737097247"/>
              </p:ext>
            </p:extLst>
          </p:nvPr>
        </p:nvGraphicFramePr>
        <p:xfrm>
          <a:off x="683568" y="1397000"/>
          <a:ext cx="792088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91680" y="692696"/>
            <a:ext cx="5955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Жасалған жұмыстар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9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Бытовой пылесос TriTower Пылесос безмешковый от TriTower 3000W, синий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Бытовой пылесос TriTower Пылесос безмешковый от TriTower 3000W, синий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Бытовой пылесос TriTower Пылесос безмешковый от TriTower 3000W, синий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Бытовой пылесос TriTower Пылесос безмешковый от TriTower 3000W, синий  #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Бытовой пылесос TriTower Пылесос безмешковый от TriTower 3000W, синий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s://ir.ozone.ru/s3/multimedia-j/wc1000/66372965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https://ir.ozone.ru/s3/multimedia-j/wc1000/66372965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https://images.satu.kz/208702879_w640_h640_pylesos-tritower-tt-21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https://images.satu.kz/208702879_w640_h640_pylesos-tritower-tt-21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175386859"/>
              </p:ext>
            </p:extLst>
          </p:nvPr>
        </p:nvGraphicFramePr>
        <p:xfrm>
          <a:off x="683568" y="1397000"/>
          <a:ext cx="792088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91680" y="692696"/>
            <a:ext cx="5955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Жасалған жұмыстар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9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124744"/>
            <a:ext cx="8280920" cy="48245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Күн тәртібінде</a:t>
            </a:r>
          </a:p>
          <a:p>
            <a:pPr algn="ctr"/>
            <a:endParaRPr lang="kk-KZ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eriod"/>
            </a:pPr>
            <a:r>
              <a:rPr lang="kk-K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Директордың 2023 жылғы жұмысы бойынша, соның ішінде қаржы қозғалысы туралы есебі</a:t>
            </a:r>
          </a:p>
          <a:p>
            <a:pPr marL="514350" indent="-514350" algn="ctr">
              <a:buAutoNum type="arabicPeriod"/>
            </a:pPr>
            <a:endParaRPr lang="kk-KZ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eriod" startAt="2"/>
            </a:pPr>
            <a:r>
              <a:rPr lang="kk-K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Кәсіподақтың жылдық жұмысы туралы есебі</a:t>
            </a:r>
          </a:p>
          <a:p>
            <a:pPr marL="514350" indent="-514350" algn="ctr">
              <a:buAutoNum type="arabicPeriod" startAt="2"/>
            </a:pPr>
            <a:endParaRPr lang="kk-KZ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kk-K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Педагог этикасы </a:t>
            </a:r>
            <a:endParaRPr lang="kk-KZ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9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Бытовой пылесос TriTower Пылесос безмешковый от TriTower 3000W, синий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Бытовой пылесос TriTower Пылесос безмешковый от TriTower 3000W, синий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Бытовой пылесос TriTower Пылесос безмешковый от TriTower 3000W, синий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Бытовой пылесос TriTower Пылесос безмешковый от TriTower 3000W, синий  #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Бытовой пылесос TriTower Пылесос безмешковый от TriTower 3000W, синий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s://ir.ozone.ru/s3/multimedia-j/wc1000/66372965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https://ir.ozone.ru/s3/multimedia-j/wc1000/66372965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https://images.satu.kz/208702879_w640_h640_pylesos-tritower-tt-21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https://images.satu.kz/208702879_w640_h640_pylesos-tritower-tt-21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385271955"/>
              </p:ext>
            </p:extLst>
          </p:nvPr>
        </p:nvGraphicFramePr>
        <p:xfrm>
          <a:off x="683568" y="1397000"/>
          <a:ext cx="792088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91680" y="692696"/>
            <a:ext cx="5955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Жасалған жұмыстар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9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20689"/>
            <a:ext cx="86067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жылындағы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жетістіктер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11560" y="1397000"/>
          <a:ext cx="792088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Бытовой пылесос TriTower Пылесос безмешковый от TriTower 3000W, синий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Бытовой пылесос TriTower Пылесос безмешковый от TriTower 3000W, синий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Бытовой пылесос TriTower Пылесос безмешковый от TriTower 3000W, синий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Бытовой пылесос TriTower Пылесос безмешковый от TriTower 3000W, синий  #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Бытовой пылесос TriTower Пылесос безмешковый от TriTower 3000W, синий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s://ir.ozone.ru/s3/multimedia-j/wc1000/66372965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https://ir.ozone.ru/s3/multimedia-j/wc1000/66372965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https://images.satu.kz/208702879_w640_h640_pylesos-tritower-tt-21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https://images.satu.kz/208702879_w640_h640_pylesos-tritower-tt-21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3568" y="2348880"/>
            <a:ext cx="79866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Назарларыңызға </a:t>
            </a:r>
          </a:p>
          <a:p>
            <a:pPr algn="ctr"/>
            <a:r>
              <a:rPr lang="kk-KZ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рахмет! 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9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6067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2022-2023 ж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аралығындағы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жұмсалған қаражат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9552" y="1340768"/>
          <a:ext cx="8136904" cy="5231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83568" y="1916832"/>
          <a:ext cx="792088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1052736"/>
            <a:ext cx="8643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Қызметкерлер туралы мәлімет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9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20689"/>
            <a:ext cx="86067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жылында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курстан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педагогтер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55576" y="1556792"/>
          <a:ext cx="770485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8884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99592" y="83671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Құмсалғыштарды жөндеу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08920"/>
            <a:ext cx="38884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908720"/>
            <a:ext cx="5760641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643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0324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87624" y="764704"/>
            <a:ext cx="708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Қураған ағаштарды кесу</a:t>
            </a:r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1"/>
            <a:ext cx="412659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010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388843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39604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3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3850</TotalTime>
  <Words>347</Words>
  <Application>Microsoft Office PowerPoint</Application>
  <PresentationFormat>Экран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Жунисбаева</dc:creator>
  <cp:lastModifiedBy>Мой документы</cp:lastModifiedBy>
  <cp:revision>352</cp:revision>
  <cp:lastPrinted>2018-11-29T09:27:12Z</cp:lastPrinted>
  <dcterms:created xsi:type="dcterms:W3CDTF">2017-12-01T15:17:45Z</dcterms:created>
  <dcterms:modified xsi:type="dcterms:W3CDTF">2024-01-19T08:08:18Z</dcterms:modified>
</cp:coreProperties>
</file>